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43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6382-F23E-43FA-8CE4-391FDDAF8B8C}" type="datetimeFigureOut">
              <a:rPr lang="es-VE" smtClean="0"/>
              <a:t>10/7/2016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5506-B23A-4519-86F1-A50479F46BF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1977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6382-F23E-43FA-8CE4-391FDDAF8B8C}" type="datetimeFigureOut">
              <a:rPr lang="es-VE" smtClean="0"/>
              <a:t>10/7/2016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5506-B23A-4519-86F1-A50479F46BF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197975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6382-F23E-43FA-8CE4-391FDDAF8B8C}" type="datetimeFigureOut">
              <a:rPr lang="es-VE" smtClean="0"/>
              <a:t>10/7/2016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5506-B23A-4519-86F1-A50479F46BF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990876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6382-F23E-43FA-8CE4-391FDDAF8B8C}" type="datetimeFigureOut">
              <a:rPr lang="es-VE" smtClean="0"/>
              <a:t>10/7/2016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5506-B23A-4519-86F1-A50479F46BF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600980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6382-F23E-43FA-8CE4-391FDDAF8B8C}" type="datetimeFigureOut">
              <a:rPr lang="es-VE" smtClean="0"/>
              <a:t>10/7/2016</a:t>
            </a:fld>
            <a:endParaRPr lang="es-V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5506-B23A-4519-86F1-A50479F46BF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054044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6382-F23E-43FA-8CE4-391FDDAF8B8C}" type="datetimeFigureOut">
              <a:rPr lang="es-VE" smtClean="0"/>
              <a:t>10/7/2016</a:t>
            </a:fld>
            <a:endParaRPr lang="es-V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5506-B23A-4519-86F1-A50479F46BF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951130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6382-F23E-43FA-8CE4-391FDDAF8B8C}" type="datetimeFigureOut">
              <a:rPr lang="es-VE" smtClean="0"/>
              <a:t>10/7/2016</a:t>
            </a:fld>
            <a:endParaRPr lang="es-V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5506-B23A-4519-86F1-A50479F46BF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63817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6382-F23E-43FA-8CE4-391FDDAF8B8C}" type="datetimeFigureOut">
              <a:rPr lang="es-VE" smtClean="0"/>
              <a:t>10/7/2016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5506-B23A-4519-86F1-A50479F46BF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869132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6382-F23E-43FA-8CE4-391FDDAF8B8C}" type="datetimeFigureOut">
              <a:rPr lang="es-VE" smtClean="0"/>
              <a:t>10/7/2016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5506-B23A-4519-86F1-A50479F46BF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135737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6382-F23E-43FA-8CE4-391FDDAF8B8C}" type="datetimeFigureOut">
              <a:rPr lang="es-VE" smtClean="0"/>
              <a:t>10/7/2016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5506-B23A-4519-86F1-A50479F46BF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473631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6382-F23E-43FA-8CE4-391FDDAF8B8C}" type="datetimeFigureOut">
              <a:rPr lang="es-VE" smtClean="0"/>
              <a:t>10/7/2016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5506-B23A-4519-86F1-A50479F46BF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830813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66382-F23E-43FA-8CE4-391FDDAF8B8C}" type="datetimeFigureOut">
              <a:rPr lang="es-VE" smtClean="0"/>
              <a:t>10/7/2016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35506-B23A-4519-86F1-A50479F46BF2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951534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VE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637" y="548680"/>
            <a:ext cx="1872208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501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Windows 7</dc:creator>
  <cp:lastModifiedBy>Windows 7</cp:lastModifiedBy>
  <cp:revision>1</cp:revision>
  <dcterms:created xsi:type="dcterms:W3CDTF">2016-07-10T17:26:22Z</dcterms:created>
  <dcterms:modified xsi:type="dcterms:W3CDTF">2016-07-10T17:28:03Z</dcterms:modified>
</cp:coreProperties>
</file>