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9FB8C-8EC1-429B-8DF1-CEBFB9B21412}" type="datetimeFigureOut">
              <a:rPr lang="es-VE" smtClean="0"/>
              <a:t>28-08-2016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B1E74-F869-4B9E-8086-68DACCF2807E}" type="slidenum">
              <a:rPr lang="es-VE" smtClean="0"/>
              <a:t>‹Nº›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rtalecen Ruta de Educación Especial Incluy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</dc:creator>
  <cp:lastModifiedBy>Maria</cp:lastModifiedBy>
  <cp:revision>1</cp:revision>
  <dcterms:created xsi:type="dcterms:W3CDTF">2016-08-28T21:41:06Z</dcterms:created>
  <dcterms:modified xsi:type="dcterms:W3CDTF">2016-08-28T21:43:34Z</dcterms:modified>
</cp:coreProperties>
</file>