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9144000" cy="6858000" type="screen4x3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780" y="-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664F-BB29-454E-9B1C-F83AE80C26D5}" type="datetimeFigureOut">
              <a:rPr lang="es-VE" smtClean="0"/>
              <a:t>06-02-2020</a:t>
            </a:fld>
            <a:endParaRPr lang="es-V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1CA0D5E-24B3-4E65-9E81-617C23949FED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664F-BB29-454E-9B1C-F83AE80C26D5}" type="datetimeFigureOut">
              <a:rPr lang="es-VE" smtClean="0"/>
              <a:t>06-02-2020</a:t>
            </a:fld>
            <a:endParaRPr lang="es-V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0D5E-24B3-4E65-9E81-617C23949FED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664F-BB29-454E-9B1C-F83AE80C26D5}" type="datetimeFigureOut">
              <a:rPr lang="es-VE" smtClean="0"/>
              <a:t>06-02-2020</a:t>
            </a:fld>
            <a:endParaRPr lang="es-V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CA0D5E-24B3-4E65-9E81-617C23949FED}" type="slidenum">
              <a:rPr lang="es-VE" smtClean="0"/>
              <a:t>‹Nº›</a:t>
            </a:fld>
            <a:endParaRPr lang="es-V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V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664F-BB29-454E-9B1C-F83AE80C26D5}" type="datetimeFigureOut">
              <a:rPr lang="es-VE" smtClean="0"/>
              <a:t>06-02-2020</a:t>
            </a:fld>
            <a:endParaRPr lang="es-V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0D5E-24B3-4E65-9E81-617C23949FED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664F-BB29-454E-9B1C-F83AE80C26D5}" type="datetimeFigureOut">
              <a:rPr lang="es-VE" smtClean="0"/>
              <a:t>06-02-2020</a:t>
            </a:fld>
            <a:endParaRPr lang="es-V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0D5E-24B3-4E65-9E81-617C23949FED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664F-BB29-454E-9B1C-F83AE80C26D5}" type="datetimeFigureOut">
              <a:rPr lang="es-VE" smtClean="0"/>
              <a:t>06-02-2020</a:t>
            </a:fld>
            <a:endParaRPr lang="es-V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0D5E-24B3-4E65-9E81-617C23949FED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664F-BB29-454E-9B1C-F83AE80C26D5}" type="datetimeFigureOut">
              <a:rPr lang="es-VE" smtClean="0"/>
              <a:t>06-02-2020</a:t>
            </a:fld>
            <a:endParaRPr lang="es-V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0D5E-24B3-4E65-9E81-617C23949FED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664F-BB29-454E-9B1C-F83AE80C26D5}" type="datetimeFigureOut">
              <a:rPr lang="es-VE" smtClean="0"/>
              <a:t>06-02-2020</a:t>
            </a:fld>
            <a:endParaRPr lang="es-V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0D5E-24B3-4E65-9E81-617C23949FED}" type="slidenum">
              <a:rPr lang="es-VE" smtClean="0"/>
              <a:t>‹Nº›</a:t>
            </a:fld>
            <a:endParaRPr lang="es-VE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664F-BB29-454E-9B1C-F83AE80C26D5}" type="datetimeFigureOut">
              <a:rPr lang="es-VE" smtClean="0"/>
              <a:t>06-02-2020</a:t>
            </a:fld>
            <a:endParaRPr lang="es-V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1CA0D5E-24B3-4E65-9E81-617C23949FED}" type="slidenum">
              <a:rPr lang="es-VE" smtClean="0"/>
              <a:t>‹Nº›</a:t>
            </a:fld>
            <a:endParaRPr lang="es-VE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664F-BB29-454E-9B1C-F83AE80C26D5}" type="datetimeFigureOut">
              <a:rPr lang="es-VE" smtClean="0"/>
              <a:t>06-02-2020</a:t>
            </a:fld>
            <a:endParaRPr lang="es-V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0D5E-24B3-4E65-9E81-617C23949FED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B664F-BB29-454E-9B1C-F83AE80C26D5}" type="datetimeFigureOut">
              <a:rPr lang="es-VE" smtClean="0"/>
              <a:t>06-02-2020</a:t>
            </a:fld>
            <a:endParaRPr lang="es-V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0D5E-24B3-4E65-9E81-617C23949FED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B0AB664F-BB29-454E-9B1C-F83AE80C26D5}" type="datetimeFigureOut">
              <a:rPr lang="es-VE" smtClean="0"/>
              <a:t>06-02-2020</a:t>
            </a:fld>
            <a:endParaRPr lang="es-V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71CA0D5E-24B3-4E65-9E81-617C23949FED}" type="slidenum">
              <a:rPr lang="es-VE" smtClean="0"/>
              <a:t>‹Nº›</a:t>
            </a:fld>
            <a:endParaRPr lang="es-VE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Docentes en la lucha por una educación de calidad 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118" y="1340768"/>
            <a:ext cx="8537326" cy="551723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Resultado de imagen de otras voces en educació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VE"/>
          </a:p>
        </p:txBody>
      </p:sp>
      <p:sp>
        <p:nvSpPr>
          <p:cNvPr id="6" name="AutoShape 6" descr="Resultado de imagen de otras voces en educació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VE"/>
          </a:p>
        </p:txBody>
      </p:sp>
      <p:sp>
        <p:nvSpPr>
          <p:cNvPr id="7" name="AutoShape 8" descr="Resultado de imagen de otras voces en educación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VE"/>
          </a:p>
        </p:txBody>
      </p:sp>
      <p:pic>
        <p:nvPicPr>
          <p:cNvPr id="1034" name="Picture 10" descr="Resultado de imagen de otras voces en educació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894" y="-137692"/>
            <a:ext cx="922089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12 CuadroTexto"/>
          <p:cNvSpPr txBox="1"/>
          <p:nvPr/>
        </p:nvSpPr>
        <p:spPr>
          <a:xfrm>
            <a:off x="280333" y="1344034"/>
            <a:ext cx="8447856" cy="526297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VE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600" dirty="0" smtClean="0"/>
              <a:t>A </a:t>
            </a:r>
            <a:r>
              <a:rPr lang="es-VE" sz="1600" dirty="0"/>
              <a:t>lo largo de estos 4 años de publicaciones en el </a:t>
            </a:r>
            <a:r>
              <a:rPr lang="es-VE" sz="1600" b="1" i="1" dirty="0"/>
              <a:t>Portal OVE</a:t>
            </a:r>
            <a:r>
              <a:rPr lang="es-VE" sz="1600" dirty="0"/>
              <a:t>, en cada uno de los diferentes espacios geográficos donde hemos podido llegar, encontramos el mismo sueño, la fuerza y motivación que ahora nos une y, que se expresa en la lucha justa por una </a:t>
            </a:r>
            <a:r>
              <a:rPr lang="es-VE" sz="1600" b="1" i="1" dirty="0"/>
              <a:t>Educación más humana y en equidad  de oportunidades</a:t>
            </a:r>
            <a:r>
              <a:rPr lang="es-VE" sz="1600" b="1" i="1" dirty="0" smtClean="0"/>
              <a:t>.</a:t>
            </a:r>
          </a:p>
          <a:p>
            <a:pPr algn="just"/>
            <a:endParaRPr lang="es-VE" sz="1600" dirty="0"/>
          </a:p>
          <a:p>
            <a:pPr algn="just"/>
            <a:r>
              <a:rPr lang="es-VE" sz="1600" dirty="0"/>
              <a:t>Desde esa fecha, muchos han sido los acontecimientos que en diferentes tendencias presentamos y, con los cuales nos solidarizamos  para que sus pronunciamientos sean escuchados, </a:t>
            </a:r>
            <a:r>
              <a:rPr lang="es-VE" sz="1600" dirty="0" smtClean="0"/>
              <a:t>contribuyendo con </a:t>
            </a:r>
            <a:r>
              <a:rPr lang="es-VE" sz="1600" dirty="0"/>
              <a:t>el logro de las reivindicaciones laborales, sociales, de la ciencia y la tecnología, e impulsar la visualización de  </a:t>
            </a:r>
            <a:r>
              <a:rPr lang="es-VE" sz="1600" dirty="0" err="1"/>
              <a:t>l@sdesfavorecid@s</a:t>
            </a:r>
            <a:r>
              <a:rPr lang="es-VE" sz="1600" dirty="0"/>
              <a:t>, </a:t>
            </a:r>
            <a:r>
              <a:rPr lang="es-VE" sz="1600" dirty="0" err="1"/>
              <a:t>discriminad@s</a:t>
            </a:r>
            <a:r>
              <a:rPr lang="es-VE" sz="1600" dirty="0"/>
              <a:t>, entre otros</a:t>
            </a:r>
            <a:r>
              <a:rPr lang="es-VE" sz="1600" dirty="0" smtClean="0"/>
              <a:t>.</a:t>
            </a:r>
          </a:p>
          <a:p>
            <a:pPr algn="just"/>
            <a:endParaRPr lang="es-VE" sz="1600" dirty="0"/>
          </a:p>
          <a:p>
            <a:pPr algn="just"/>
            <a:r>
              <a:rPr lang="es-VE" sz="1600" b="1" dirty="0"/>
              <a:t>Es por esto que, hoy compartimos el mayor aprendizaje desde este transitar </a:t>
            </a:r>
            <a:r>
              <a:rPr lang="es-VE" sz="1600" b="1" dirty="0" err="1"/>
              <a:t>Overiano</a:t>
            </a:r>
            <a:r>
              <a:rPr lang="es-VE" sz="1600" b="1" dirty="0"/>
              <a:t>, donde la praxis educativa nos compromete a transcender la indiferencia y los conflictos que en sí misma se plantean para sostener con firmeza los fundamentos que la definen como un derecho humano.</a:t>
            </a:r>
            <a:endParaRPr lang="es-VE" sz="1600" dirty="0"/>
          </a:p>
          <a:p>
            <a:pPr algn="ctr"/>
            <a:r>
              <a:rPr lang="es-VE" sz="1600" b="1" dirty="0"/>
              <a:t/>
            </a:r>
            <a:br>
              <a:rPr lang="es-VE" sz="1600" b="1" dirty="0"/>
            </a:br>
            <a:r>
              <a:rPr lang="es-VE" sz="1600" b="1" i="1" dirty="0" smtClean="0"/>
              <a:t>A </a:t>
            </a:r>
            <a:r>
              <a:rPr lang="es-VE" sz="1600" b="1" i="1" dirty="0"/>
              <a:t>nuestras y nuestros </a:t>
            </a:r>
            <a:r>
              <a:rPr lang="es-VE" sz="1600" b="1" i="1" dirty="0" err="1"/>
              <a:t>amigxs</a:t>
            </a:r>
            <a:r>
              <a:rPr lang="es-VE" sz="1600" b="1" i="1" dirty="0"/>
              <a:t> de horizonte, una vez más les decimos:</a:t>
            </a:r>
            <a:endParaRPr lang="es-VE" sz="1600" dirty="0"/>
          </a:p>
          <a:p>
            <a:pPr algn="ctr"/>
            <a:r>
              <a:rPr lang="es-VE" sz="1600" b="1" i="1" dirty="0"/>
              <a:t>¡Gracias por acompañarnos en este transitar!</a:t>
            </a:r>
            <a:r>
              <a:rPr lang="es-VE" sz="1600" b="1" dirty="0"/>
              <a:t> </a:t>
            </a:r>
            <a:endParaRPr lang="es-VE" sz="1600" dirty="0"/>
          </a:p>
          <a:p>
            <a:pPr algn="just"/>
            <a:endParaRPr lang="es-VE" sz="1600" b="1" dirty="0" smtClean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VE" sz="1600" b="1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>Rose Mary Hernández Román</a:t>
            </a:r>
          </a:p>
          <a:p>
            <a:pPr algn="r"/>
            <a:r>
              <a:rPr lang="es-VE" sz="1600" b="1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>Lourdes de </a:t>
            </a:r>
            <a:r>
              <a:rPr lang="es-VE" sz="1600" b="1" dirty="0" err="1" smtClean="0">
                <a:latin typeface="Arial" pitchFamily="34" charset="0"/>
                <a:ea typeface="Batang" pitchFamily="18" charset="-127"/>
                <a:cs typeface="Arial" pitchFamily="34" charset="0"/>
              </a:rPr>
              <a:t>Urbáez</a:t>
            </a:r>
            <a:endParaRPr lang="es-VE" sz="1600" b="1" dirty="0" smtClean="0">
              <a:latin typeface="Arial" pitchFamily="34" charset="0"/>
              <a:ea typeface="Batang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41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encial">
  <a:themeElements>
    <a:clrScheme name="Esenc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enc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enc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166</TotalTime>
  <Words>12</Words>
  <Application>Microsoft Office PowerPoint</Application>
  <PresentationFormat>Presentación en pantalla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Esencial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Rosmely Hernandez</dc:creator>
  <cp:lastModifiedBy>Rosmely Hernandez</cp:lastModifiedBy>
  <cp:revision>14</cp:revision>
  <dcterms:created xsi:type="dcterms:W3CDTF">2020-02-06T16:51:34Z</dcterms:created>
  <dcterms:modified xsi:type="dcterms:W3CDTF">2020-02-06T19:37:43Z</dcterms:modified>
</cp:coreProperties>
</file>