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V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3F572-24E7-4EA8-B1D4-9FE8106FAF68}" type="datetimeFigureOut">
              <a:rPr lang="es-VE" smtClean="0"/>
              <a:t>10-11-2023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9E04-3680-4A97-A01B-65360FC41CC7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893285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3F572-24E7-4EA8-B1D4-9FE8106FAF68}" type="datetimeFigureOut">
              <a:rPr lang="es-VE" smtClean="0"/>
              <a:t>10-11-2023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9E04-3680-4A97-A01B-65360FC41CC7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711787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3F572-24E7-4EA8-B1D4-9FE8106FAF68}" type="datetimeFigureOut">
              <a:rPr lang="es-VE" smtClean="0"/>
              <a:t>10-11-2023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9E04-3680-4A97-A01B-65360FC41CC7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584154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3F572-24E7-4EA8-B1D4-9FE8106FAF68}" type="datetimeFigureOut">
              <a:rPr lang="es-VE" smtClean="0"/>
              <a:t>10-11-2023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9E04-3680-4A97-A01B-65360FC41CC7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683392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3F572-24E7-4EA8-B1D4-9FE8106FAF68}" type="datetimeFigureOut">
              <a:rPr lang="es-VE" smtClean="0"/>
              <a:t>10-11-2023</a:t>
            </a:fld>
            <a:endParaRPr lang="es-VE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9E04-3680-4A97-A01B-65360FC41CC7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4370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3F572-24E7-4EA8-B1D4-9FE8106FAF68}" type="datetimeFigureOut">
              <a:rPr lang="es-VE" smtClean="0"/>
              <a:t>10-11-2023</a:t>
            </a:fld>
            <a:endParaRPr lang="es-VE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9E04-3680-4A97-A01B-65360FC41CC7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5956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3F572-24E7-4EA8-B1D4-9FE8106FAF68}" type="datetimeFigureOut">
              <a:rPr lang="es-VE" smtClean="0"/>
              <a:t>10-11-2023</a:t>
            </a:fld>
            <a:endParaRPr lang="es-VE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9E04-3680-4A97-A01B-65360FC41CC7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196834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3F572-24E7-4EA8-B1D4-9FE8106FAF68}" type="datetimeFigureOut">
              <a:rPr lang="es-VE" smtClean="0"/>
              <a:t>10-11-2023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9E04-3680-4A97-A01B-65360FC41CC7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871229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V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3F572-24E7-4EA8-B1D4-9FE8106FAF68}" type="datetimeFigureOut">
              <a:rPr lang="es-VE" smtClean="0"/>
              <a:t>10-11-2023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9E04-3680-4A97-A01B-65360FC41CC7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884883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3F572-24E7-4EA8-B1D4-9FE8106FAF68}" type="datetimeFigureOut">
              <a:rPr lang="es-VE" smtClean="0"/>
              <a:t>10-11-2023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9E04-3680-4A97-A01B-65360FC41CC7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124950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3F572-24E7-4EA8-B1D4-9FE8106FAF68}" type="datetimeFigureOut">
              <a:rPr lang="es-VE" smtClean="0"/>
              <a:t>10-11-2023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9E04-3680-4A97-A01B-65360FC41CC7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85649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3F572-24E7-4EA8-B1D4-9FE8106FAF68}" type="datetimeFigureOut">
              <a:rPr lang="es-VE" smtClean="0"/>
              <a:t>10-11-2023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0A9E04-3680-4A97-A01B-65360FC41CC7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631973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98693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Presentación en pantalla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Rosmely Hernandez</dc:creator>
  <cp:lastModifiedBy>Rosmely Hernandez</cp:lastModifiedBy>
  <cp:revision>1</cp:revision>
  <dcterms:created xsi:type="dcterms:W3CDTF">2023-11-10T20:20:44Z</dcterms:created>
  <dcterms:modified xsi:type="dcterms:W3CDTF">2023-11-10T20:21:42Z</dcterms:modified>
</cp:coreProperties>
</file>