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4186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436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9654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0728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4788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7344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710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7687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7872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6184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4758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A7E48-FBFC-4A6C-802E-7FC9F30914E0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26036-A7C8-4FA1-9F6F-72B9E244374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4464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62280"/>
              </p:ext>
            </p:extLst>
          </p:nvPr>
        </p:nvGraphicFramePr>
        <p:xfrm>
          <a:off x="323528" y="476672"/>
          <a:ext cx="8460431" cy="465179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8460431"/>
              </a:tblGrid>
              <a:tr h="368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País: Colombia</a:t>
                      </a:r>
                      <a:endParaRPr lang="es-VE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6799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María Victoria Angulo González, </a:t>
                      </a: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Ministra de Educación Nacional </a:t>
                      </a:r>
                      <a:endParaRPr lang="es-VE" sz="2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(MINEDUCACIÓN)</a:t>
                      </a:r>
                      <a:endParaRPr lang="es-VE" sz="2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itchFamily="34" charset="0"/>
                          <a:cs typeface="Arial" pitchFamily="34" charset="0"/>
                        </a:rPr>
                        <a:t>País: Brasil</a:t>
                      </a:r>
                      <a:endParaRPr lang="es-VE" sz="2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59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  <a:latin typeface="Arial" pitchFamily="34" charset="0"/>
                          <a:cs typeface="Arial" pitchFamily="34" charset="0"/>
                        </a:rPr>
                        <a:t>Milton Ribeiro, Ministro de Educación </a:t>
                      </a:r>
                      <a:endParaRPr lang="es-VE" sz="200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  <a:latin typeface="Arial" pitchFamily="34" charset="0"/>
                          <a:cs typeface="Arial" pitchFamily="34" charset="0"/>
                        </a:rPr>
                        <a:t>(MEC)</a:t>
                      </a:r>
                      <a:endParaRPr lang="es-VE" sz="2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itchFamily="34" charset="0"/>
                          <a:cs typeface="Arial" pitchFamily="34" charset="0"/>
                        </a:rPr>
                        <a:t>País: Argentina</a:t>
                      </a:r>
                      <a:endParaRPr lang="es-VE" sz="2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  <a:latin typeface="Arial" pitchFamily="34" charset="0"/>
                          <a:cs typeface="Arial" pitchFamily="34" charset="0"/>
                        </a:rPr>
                        <a:t>Jaime Percyk, Ministro de Educación (ME)</a:t>
                      </a:r>
                      <a:endParaRPr lang="es-VE" sz="2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  <a:latin typeface="Arial" pitchFamily="34" charset="0"/>
                          <a:cs typeface="Arial" pitchFamily="34" charset="0"/>
                        </a:rPr>
                        <a:t>País: Venezuela</a:t>
                      </a:r>
                      <a:endParaRPr lang="es-VE" sz="20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15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Yelitze</a:t>
                      </a: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2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Santaella</a:t>
                      </a: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Ministro del Poder Popular para la Educación </a:t>
                      </a:r>
                      <a:endParaRPr lang="es-VE" sz="2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(MPPPE)</a:t>
                      </a:r>
                      <a:endParaRPr lang="es-VE" sz="2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2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Tibisay</a:t>
                      </a:r>
                      <a:r>
                        <a:rPr lang="es-E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Lucena, Ministro del Poder Popular para la Educación Universitaria (MPPPEU)</a:t>
                      </a:r>
                      <a:endParaRPr lang="es-VE" sz="20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505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71</Words>
  <Application>Microsoft Office PowerPoint</Application>
  <PresentationFormat>Presentación en pantalla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2</cp:revision>
  <dcterms:created xsi:type="dcterms:W3CDTF">2023-11-10T07:37:50Z</dcterms:created>
  <dcterms:modified xsi:type="dcterms:W3CDTF">2023-11-10T08:35:40Z</dcterms:modified>
</cp:coreProperties>
</file>