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V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VE" dirty="0" smtClean="0"/>
              <a:t>Actualización Docente</a:t>
            </a:r>
            <a:endParaRPr lang="es-VE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Hoja1!$E$9:$E$10</c:f>
              <c:strCache>
                <c:ptCount val="2"/>
                <c:pt idx="0">
                  <c:v>No</c:v>
                </c:pt>
                <c:pt idx="1">
                  <c:v>Si</c:v>
                </c:pt>
              </c:strCache>
            </c:strRef>
          </c:cat>
          <c:val>
            <c:numRef>
              <c:f>Hoja1!$F$9:$F$10</c:f>
              <c:numCache>
                <c:formatCode>0%</c:formatCode>
                <c:ptCount val="2"/>
                <c:pt idx="0">
                  <c:v>0.68</c:v>
                </c:pt>
                <c:pt idx="1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934336"/>
        <c:axId val="119944320"/>
      </c:barChart>
      <c:catAx>
        <c:axId val="1199343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19944320"/>
        <c:crosses val="autoZero"/>
        <c:auto val="1"/>
        <c:lblAlgn val="ctr"/>
        <c:lblOffset val="100"/>
        <c:noMultiLvlLbl val="0"/>
      </c:catAx>
      <c:valAx>
        <c:axId val="11994432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11993433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77617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1962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1653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4175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481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801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55817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3467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919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8718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252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DF820-E26C-425D-BCF8-5C5A9DAD90F4}" type="datetimeFigureOut">
              <a:rPr lang="es-VE" smtClean="0"/>
              <a:t>17-09-2023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FE5C7-2373-4B61-A4AD-CE5885B9117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4592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26410566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810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1</cp:revision>
  <dcterms:created xsi:type="dcterms:W3CDTF">2023-09-18T02:00:40Z</dcterms:created>
  <dcterms:modified xsi:type="dcterms:W3CDTF">2023-09-18T02:06:28Z</dcterms:modified>
</cp:coreProperties>
</file>