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386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0042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6206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37416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3223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4056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8255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09890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5959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300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2309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B045A-9102-4880-AC00-35410D8B4FA6}" type="datetimeFigureOut">
              <a:rPr lang="es-VE" smtClean="0"/>
              <a:t>21-01-2022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FCEF5-E905-4659-A165-E693EB8050B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0198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adelaida@redclade.org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otrasvoceseneducacion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osemhernandezr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://www.campanaderechoeducacion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216174"/>
            <a:ext cx="1184911" cy="1200150"/>
          </a:xfrm>
          <a:prstGeom prst="rect">
            <a:avLst/>
          </a:prstGeom>
        </p:spPr>
      </p:pic>
      <p:pic>
        <p:nvPicPr>
          <p:cNvPr id="5" name="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88641"/>
            <a:ext cx="1635125" cy="1069340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8" y="321547"/>
            <a:ext cx="1176655" cy="1223010"/>
          </a:xfrm>
          <a:prstGeom prst="rect">
            <a:avLst/>
          </a:prstGeom>
        </p:spPr>
      </p:pic>
      <p:pic>
        <p:nvPicPr>
          <p:cNvPr id="7" name="6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75" y="1544558"/>
            <a:ext cx="2980055" cy="744855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683568" y="2492897"/>
            <a:ext cx="79928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/>
              <a:t>Informe conjunto presentado por una coalición de Organizaciones No Gubernamentales para el tercer ciclo de Revisión de Venezuela ante el mecanismo del Examen Periódico Universal.</a:t>
            </a:r>
            <a:endParaRPr lang="es-VE" sz="1600" dirty="0"/>
          </a:p>
          <a:p>
            <a:pPr algn="ctr"/>
            <a:r>
              <a:rPr lang="es-ES" sz="1600" b="1" dirty="0"/>
              <a:t>40ª </a:t>
            </a:r>
            <a:r>
              <a:rPr lang="es-ES" sz="1600" b="1" dirty="0" smtClean="0"/>
              <a:t>Sesión</a:t>
            </a:r>
            <a:endParaRPr lang="es-VE" sz="1600" dirty="0"/>
          </a:p>
          <a:p>
            <a:r>
              <a:rPr lang="es-ES" sz="1200" dirty="0"/>
              <a:t> </a:t>
            </a:r>
            <a:endParaRPr lang="es-VE" sz="1200" dirty="0"/>
          </a:p>
          <a:p>
            <a:r>
              <a:rPr lang="es-ES" sz="1200" b="1" dirty="0"/>
              <a:t> </a:t>
            </a:r>
            <a:endParaRPr lang="es-VE" sz="1200" dirty="0"/>
          </a:p>
          <a:p>
            <a:r>
              <a:rPr lang="es-ES" sz="1400" b="1" dirty="0"/>
              <a:t>Información de contacto:</a:t>
            </a:r>
            <a:endParaRPr lang="es-VE" sz="1400" dirty="0"/>
          </a:p>
          <a:p>
            <a:r>
              <a:rPr lang="es-ES" sz="1400" dirty="0"/>
              <a:t> </a:t>
            </a:r>
            <a:endParaRPr lang="es-VE" sz="1400" dirty="0"/>
          </a:p>
          <a:p>
            <a:r>
              <a:rPr lang="es-ES" sz="1400" b="1" dirty="0"/>
              <a:t>Foro Venezolano por el Derecho a la Educación (FOVEDE)  </a:t>
            </a:r>
            <a:endParaRPr lang="es-VE" sz="1400" dirty="0"/>
          </a:p>
          <a:p>
            <a:r>
              <a:rPr lang="en-US" sz="1400" dirty="0"/>
              <a:t>Rose Mary Hernández </a:t>
            </a:r>
            <a:r>
              <a:rPr lang="en-US" sz="1400" dirty="0" err="1"/>
              <a:t>Román</a:t>
            </a:r>
            <a:r>
              <a:rPr lang="en-US" sz="1400" dirty="0"/>
              <a:t> </a:t>
            </a:r>
            <a:r>
              <a:rPr lang="en-US" sz="1400" u="sng" dirty="0">
                <a:hlinkClick r:id="rId6"/>
              </a:rPr>
              <a:t>rosemhernandezr@gmail.com</a:t>
            </a:r>
            <a:r>
              <a:rPr lang="en-US" sz="1400" dirty="0"/>
              <a:t> </a:t>
            </a:r>
            <a:endParaRPr lang="es-VE" sz="1400" dirty="0"/>
          </a:p>
          <a:p>
            <a:r>
              <a:rPr lang="es-ES" sz="1400" dirty="0"/>
              <a:t>contacto@otrasvoceseneducacion.org Casa 153 Urb. Brisas de la Represa Calabozo - Guárico - Venezuela CP 2312 </a:t>
            </a:r>
            <a:endParaRPr lang="es-VE" sz="1400" dirty="0"/>
          </a:p>
          <a:p>
            <a:r>
              <a:rPr lang="es-ES" sz="1400" u="sng" dirty="0">
                <a:hlinkClick r:id="rId7"/>
              </a:rPr>
              <a:t>www.otrasvoceseneducacion.org</a:t>
            </a:r>
            <a:endParaRPr lang="es-VE" sz="1400" dirty="0"/>
          </a:p>
          <a:p>
            <a:r>
              <a:rPr lang="es-ES" sz="1400" dirty="0"/>
              <a:t> </a:t>
            </a:r>
            <a:endParaRPr lang="es-VE" sz="1400" dirty="0"/>
          </a:p>
          <a:p>
            <a:r>
              <a:rPr lang="es-ES" sz="1400" b="1" dirty="0"/>
              <a:t>Campaña Latinoamericana por el Derecho a la Educación (CLADE)</a:t>
            </a:r>
            <a:endParaRPr lang="es-VE" sz="1400" dirty="0"/>
          </a:p>
          <a:p>
            <a:r>
              <a:rPr lang="es-ES" sz="1400" dirty="0"/>
              <a:t>Adelaida </a:t>
            </a:r>
            <a:r>
              <a:rPr lang="es-ES" sz="1400" dirty="0" err="1"/>
              <a:t>Entenza</a:t>
            </a:r>
            <a:r>
              <a:rPr lang="es-ES" sz="1400" dirty="0"/>
              <a:t> </a:t>
            </a:r>
            <a:r>
              <a:rPr lang="es-ES" sz="1400" u="sng" dirty="0">
                <a:hlinkClick r:id="rId8"/>
              </a:rPr>
              <a:t>adelaida@redclade.org</a:t>
            </a:r>
            <a:r>
              <a:rPr lang="es-ES" sz="1400" dirty="0"/>
              <a:t>      </a:t>
            </a:r>
            <a:endParaRPr lang="es-VE" sz="1400" dirty="0"/>
          </a:p>
          <a:p>
            <a:r>
              <a:rPr lang="es-VE" sz="1400" dirty="0"/>
              <a:t>Av. Prof. Alfonso </a:t>
            </a:r>
            <a:r>
              <a:rPr lang="es-VE" sz="1400" dirty="0" err="1"/>
              <a:t>Bovero</a:t>
            </a:r>
            <a:r>
              <a:rPr lang="es-VE" sz="1400" dirty="0"/>
              <a:t>, 430, </a:t>
            </a:r>
            <a:r>
              <a:rPr lang="es-VE" sz="1400" dirty="0" err="1"/>
              <a:t>conj</a:t>
            </a:r>
            <a:r>
              <a:rPr lang="es-VE" sz="1400" dirty="0"/>
              <a:t>. </a:t>
            </a:r>
            <a:r>
              <a:rPr lang="es-ES" sz="1400" dirty="0"/>
              <a:t>10 - </a:t>
            </a:r>
            <a:r>
              <a:rPr lang="es-ES" sz="1400" dirty="0" err="1"/>
              <a:t>Perdizes</a:t>
            </a:r>
            <a:r>
              <a:rPr lang="es-ES" sz="1400" dirty="0"/>
              <a:t>, São Paulo, 01254-000, Brasil </a:t>
            </a:r>
            <a:endParaRPr lang="es-VE" sz="1400" dirty="0"/>
          </a:p>
          <a:p>
            <a:r>
              <a:rPr lang="es-ES" sz="1400" u="sng" dirty="0">
                <a:hlinkClick r:id="rId9"/>
              </a:rPr>
              <a:t>www.campanaderechoeducacion.org</a:t>
            </a:r>
            <a:endParaRPr lang="es-VE" sz="1400" dirty="0"/>
          </a:p>
          <a:p>
            <a:r>
              <a:rPr lang="es-ES" sz="1400" b="1" dirty="0"/>
              <a:t>Foro Venezolano por el Derecho a la Educación (</a:t>
            </a:r>
            <a:r>
              <a:rPr lang="es-ES" sz="1400" b="1" dirty="0" smtClean="0"/>
              <a:t>FOVEDE)</a:t>
            </a:r>
            <a:endParaRPr lang="es-VE" sz="1400" dirty="0"/>
          </a:p>
        </p:txBody>
      </p:sp>
    </p:spTree>
    <p:extLst>
      <p:ext uri="{BB962C8B-B14F-4D97-AF65-F5344CB8AC3E}">
        <p14:creationId xmlns:p14="http://schemas.microsoft.com/office/powerpoint/2010/main" val="4060018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28</Words>
  <Application>Microsoft Office PowerPoint</Application>
  <PresentationFormat>Presentación en pantalla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Rosmely Hernandez</dc:creator>
  <cp:lastModifiedBy>Rosmely Hernandez</cp:lastModifiedBy>
  <cp:revision>1</cp:revision>
  <dcterms:created xsi:type="dcterms:W3CDTF">2022-01-21T11:19:12Z</dcterms:created>
  <dcterms:modified xsi:type="dcterms:W3CDTF">2022-01-21T11:41:06Z</dcterms:modified>
</cp:coreProperties>
</file>