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V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AC5CA2-AF4C-4A0A-B623-2A47C948B685}" type="doc">
      <dgm:prSet loTypeId="urn:microsoft.com/office/officeart/2005/8/layout/StepDownProcess" loCatId="process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es-VE"/>
        </a:p>
      </dgm:t>
    </dgm:pt>
    <dgm:pt modelId="{7C293CCB-B204-4CF6-A4B0-EB5AF07B1085}">
      <dgm:prSet phldrT="[Texto]" custT="1"/>
      <dgm:spPr/>
      <dgm:t>
        <a:bodyPr/>
        <a:lstStyle/>
        <a:p>
          <a:r>
            <a:rPr lang="es-VE" sz="1200" dirty="0" smtClean="0">
              <a:latin typeface="Arial" pitchFamily="34" charset="0"/>
              <a:cs typeface="Arial" pitchFamily="34" charset="0"/>
            </a:rPr>
            <a:t>Activos</a:t>
          </a:r>
          <a:endParaRPr lang="es-VE" sz="1200" dirty="0">
            <a:latin typeface="Arial" pitchFamily="34" charset="0"/>
            <a:cs typeface="Arial" pitchFamily="34" charset="0"/>
          </a:endParaRPr>
        </a:p>
      </dgm:t>
    </dgm:pt>
    <dgm:pt modelId="{4D71E93D-B7A2-40C1-A53D-61CE196E7075}" type="parTrans" cxnId="{79D25138-FD4D-4266-9424-8624F5FF0DA5}">
      <dgm:prSet/>
      <dgm:spPr/>
      <dgm:t>
        <a:bodyPr/>
        <a:lstStyle/>
        <a:p>
          <a:endParaRPr lang="es-VE" sz="12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C0E47F82-E221-48D9-AAD7-8804921245A7}" type="sibTrans" cxnId="{79D25138-FD4D-4266-9424-8624F5FF0DA5}">
      <dgm:prSet/>
      <dgm:spPr/>
      <dgm:t>
        <a:bodyPr/>
        <a:lstStyle/>
        <a:p>
          <a:endParaRPr lang="es-VE" sz="12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BD610786-BEF3-45C6-935B-3039F8E84996}">
      <dgm:prSet phldrT="[Texto]" phldr="1" custT="1"/>
      <dgm:spPr/>
      <dgm:t>
        <a:bodyPr/>
        <a:lstStyle/>
        <a:p>
          <a:endParaRPr lang="es-VE" sz="12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3FE55575-0711-486E-89BC-365098AD8432}" type="parTrans" cxnId="{0A367714-855D-4B48-BE34-93D454A7E65F}">
      <dgm:prSet/>
      <dgm:spPr/>
      <dgm:t>
        <a:bodyPr/>
        <a:lstStyle/>
        <a:p>
          <a:endParaRPr lang="es-VE" sz="12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AAA4AB02-7DD5-482C-8813-6E2B6DCC08BA}" type="sibTrans" cxnId="{0A367714-855D-4B48-BE34-93D454A7E65F}">
      <dgm:prSet/>
      <dgm:spPr/>
      <dgm:t>
        <a:bodyPr/>
        <a:lstStyle/>
        <a:p>
          <a:endParaRPr lang="es-VE" sz="12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C46D1B34-3833-4CBB-810D-D6CF22E9BAD8}">
      <dgm:prSet phldrT="[Texto]" custT="1"/>
      <dgm:spPr/>
      <dgm:t>
        <a:bodyPr/>
        <a:lstStyle/>
        <a:p>
          <a:r>
            <a:rPr lang="es-VE" sz="1200" smtClean="0">
              <a:latin typeface="Arial" pitchFamily="34" charset="0"/>
              <a:cs typeface="Arial" pitchFamily="34" charset="0"/>
            </a:rPr>
            <a:t>Pasivos</a:t>
          </a:r>
          <a:endParaRPr lang="es-VE" sz="1200" dirty="0">
            <a:latin typeface="Arial" pitchFamily="34" charset="0"/>
            <a:cs typeface="Arial" pitchFamily="34" charset="0"/>
          </a:endParaRPr>
        </a:p>
      </dgm:t>
    </dgm:pt>
    <dgm:pt modelId="{243FAB89-DF1C-4661-BA5C-22C915CA5582}" type="parTrans" cxnId="{A8AB46C1-F1EA-4FE6-80F0-02E40B9A3130}">
      <dgm:prSet/>
      <dgm:spPr/>
      <dgm:t>
        <a:bodyPr/>
        <a:lstStyle/>
        <a:p>
          <a:endParaRPr lang="es-VE" sz="12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2E0B4012-A02E-49EF-9C95-9E182B7A86A2}" type="sibTrans" cxnId="{A8AB46C1-F1EA-4FE6-80F0-02E40B9A3130}">
      <dgm:prSet/>
      <dgm:spPr/>
      <dgm:t>
        <a:bodyPr/>
        <a:lstStyle/>
        <a:p>
          <a:endParaRPr lang="es-VE" sz="12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EB251E4A-4521-41AF-8CB9-837A99A832EE}">
      <dgm:prSet phldrT="[Texto]" phldr="1" custT="1"/>
      <dgm:spPr/>
      <dgm:t>
        <a:bodyPr/>
        <a:lstStyle/>
        <a:p>
          <a:endParaRPr lang="es-VE" sz="12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97BD8206-F5F6-4EC3-9AF4-EFE853BFC4D0}" type="parTrans" cxnId="{8103D2CF-79F2-4207-8059-8C1BD2CC44BA}">
      <dgm:prSet/>
      <dgm:spPr/>
      <dgm:t>
        <a:bodyPr/>
        <a:lstStyle/>
        <a:p>
          <a:endParaRPr lang="es-VE" sz="12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777F29BE-C2A5-4643-8F67-315B0343C2D5}" type="sibTrans" cxnId="{8103D2CF-79F2-4207-8059-8C1BD2CC44BA}">
      <dgm:prSet/>
      <dgm:spPr/>
      <dgm:t>
        <a:bodyPr/>
        <a:lstStyle/>
        <a:p>
          <a:endParaRPr lang="es-VE" sz="12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B69BD3A7-5492-4795-A23C-F0D854020EBF}">
      <dgm:prSet phldrT="[Texto]" custT="1"/>
      <dgm:spPr/>
      <dgm:t>
        <a:bodyPr/>
        <a:lstStyle/>
        <a:p>
          <a:r>
            <a:rPr lang="es-VE" sz="1200" smtClean="0">
              <a:latin typeface="Arial" pitchFamily="34" charset="0"/>
              <a:cs typeface="Arial" pitchFamily="34" charset="0"/>
            </a:rPr>
            <a:t>Capital</a:t>
          </a:r>
          <a:endParaRPr lang="es-VE" sz="1200" dirty="0">
            <a:latin typeface="Arial" pitchFamily="34" charset="0"/>
            <a:cs typeface="Arial" pitchFamily="34" charset="0"/>
          </a:endParaRPr>
        </a:p>
      </dgm:t>
    </dgm:pt>
    <dgm:pt modelId="{AA1EBB4F-FC05-416C-B3F4-2A806910219B}" type="parTrans" cxnId="{96921357-8D3B-4422-BFC5-10B3E01E49F6}">
      <dgm:prSet/>
      <dgm:spPr/>
      <dgm:t>
        <a:bodyPr/>
        <a:lstStyle/>
        <a:p>
          <a:endParaRPr lang="es-VE" sz="12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21B99C49-79E6-412E-B38F-23F0E8B75241}" type="sibTrans" cxnId="{96921357-8D3B-4422-BFC5-10B3E01E49F6}">
      <dgm:prSet/>
      <dgm:spPr/>
      <dgm:t>
        <a:bodyPr/>
        <a:lstStyle/>
        <a:p>
          <a:endParaRPr lang="es-VE" sz="12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CE0D8311-2DDC-44ED-AE63-413D6925F23B}">
      <dgm:prSet phldrT="[Texto]" phldr="1" custT="1"/>
      <dgm:spPr/>
      <dgm:t>
        <a:bodyPr/>
        <a:lstStyle/>
        <a:p>
          <a:endParaRPr lang="es-VE" sz="12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05183801-94A7-42FD-9375-51385C2B7E6F}" type="parTrans" cxnId="{0780CE8F-BADA-4769-8B3E-19D2AA7C91BE}">
      <dgm:prSet/>
      <dgm:spPr/>
      <dgm:t>
        <a:bodyPr/>
        <a:lstStyle/>
        <a:p>
          <a:endParaRPr lang="es-VE" sz="12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45BE83C0-8CDC-4155-9DF0-D2E2D0E5DB6E}" type="sibTrans" cxnId="{0780CE8F-BADA-4769-8B3E-19D2AA7C91BE}">
      <dgm:prSet/>
      <dgm:spPr/>
      <dgm:t>
        <a:bodyPr/>
        <a:lstStyle/>
        <a:p>
          <a:endParaRPr lang="es-VE" sz="12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A8FB9A82-2157-44F0-A90C-E0795CD8E9B1}">
      <dgm:prSet phldrT="[Texto]" custT="1"/>
      <dgm:spPr/>
      <dgm:t>
        <a:bodyPr/>
        <a:lstStyle/>
        <a:p>
          <a:r>
            <a:rPr lang="es-VE" sz="1200" smtClean="0">
              <a:latin typeface="Arial" pitchFamily="34" charset="0"/>
              <a:cs typeface="Arial" pitchFamily="34" charset="0"/>
            </a:rPr>
            <a:t>Patrimonio</a:t>
          </a:r>
          <a:endParaRPr lang="es-VE" sz="1200" dirty="0">
            <a:latin typeface="Arial" pitchFamily="34" charset="0"/>
            <a:cs typeface="Arial" pitchFamily="34" charset="0"/>
          </a:endParaRPr>
        </a:p>
      </dgm:t>
    </dgm:pt>
    <dgm:pt modelId="{C20365DC-BD04-4F9A-BD60-0B2320A55DEE}" type="parTrans" cxnId="{002DBC34-BF6B-460E-91A2-AC0F5C4F74BA}">
      <dgm:prSet/>
      <dgm:spPr/>
      <dgm:t>
        <a:bodyPr/>
        <a:lstStyle/>
        <a:p>
          <a:endParaRPr lang="es-VE" sz="12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402EEAA4-87F7-4CAA-8849-55E2945FDA12}" type="sibTrans" cxnId="{002DBC34-BF6B-460E-91A2-AC0F5C4F74BA}">
      <dgm:prSet/>
      <dgm:spPr/>
      <dgm:t>
        <a:bodyPr/>
        <a:lstStyle/>
        <a:p>
          <a:endParaRPr lang="es-VE" sz="12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A67A2B65-B6B7-4D48-BD10-163A7BA9CE50}">
      <dgm:prSet phldrT="[Texto]" custT="1"/>
      <dgm:spPr/>
      <dgm:t>
        <a:bodyPr/>
        <a:lstStyle/>
        <a:p>
          <a:r>
            <a:rPr lang="es-VE" sz="1200" smtClean="0">
              <a:latin typeface="Arial" pitchFamily="34" charset="0"/>
              <a:cs typeface="Arial" pitchFamily="34" charset="0"/>
            </a:rPr>
            <a:t>Gastos</a:t>
          </a:r>
          <a:endParaRPr lang="es-VE" sz="1200" dirty="0">
            <a:latin typeface="Arial" pitchFamily="34" charset="0"/>
            <a:cs typeface="Arial" pitchFamily="34" charset="0"/>
          </a:endParaRPr>
        </a:p>
      </dgm:t>
    </dgm:pt>
    <dgm:pt modelId="{77A9E41F-48D6-4062-85DA-A4D1FC1F5FC5}" type="parTrans" cxnId="{D94622ED-A821-49DD-AAD6-133E9665394D}">
      <dgm:prSet/>
      <dgm:spPr/>
      <dgm:t>
        <a:bodyPr/>
        <a:lstStyle/>
        <a:p>
          <a:endParaRPr lang="es-VE" sz="12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515114D2-0B87-4507-8582-98B3A100F3EF}" type="sibTrans" cxnId="{D94622ED-A821-49DD-AAD6-133E9665394D}">
      <dgm:prSet/>
      <dgm:spPr/>
      <dgm:t>
        <a:bodyPr/>
        <a:lstStyle/>
        <a:p>
          <a:endParaRPr lang="es-VE" sz="12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7723C335-81CC-4FFF-A1DE-2E41A9ADCA87}">
      <dgm:prSet phldrT="[Texto]" custT="1"/>
      <dgm:spPr/>
      <dgm:t>
        <a:bodyPr/>
        <a:lstStyle/>
        <a:p>
          <a:r>
            <a:rPr lang="es-VE" sz="1200" smtClean="0">
              <a:latin typeface="Arial" pitchFamily="34" charset="0"/>
              <a:cs typeface="Arial" pitchFamily="34" charset="0"/>
            </a:rPr>
            <a:t>Ingreso</a:t>
          </a:r>
        </a:p>
        <a:p>
          <a:endParaRPr lang="es-VE" sz="1200" dirty="0">
            <a:latin typeface="Arial" pitchFamily="34" charset="0"/>
            <a:cs typeface="Arial" pitchFamily="34" charset="0"/>
          </a:endParaRPr>
        </a:p>
      </dgm:t>
    </dgm:pt>
    <dgm:pt modelId="{9D1BE243-ABF2-4F1D-A419-64D231549772}" type="parTrans" cxnId="{4DB61C8D-C898-4FA1-B791-AE9E88BDD670}">
      <dgm:prSet/>
      <dgm:spPr/>
      <dgm:t>
        <a:bodyPr/>
        <a:lstStyle/>
        <a:p>
          <a:endParaRPr lang="es-VE" sz="12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AE2C091A-40DE-4E8F-A4C3-E1F4EA35373D}" type="sibTrans" cxnId="{4DB61C8D-C898-4FA1-B791-AE9E88BDD670}">
      <dgm:prSet/>
      <dgm:spPr/>
      <dgm:t>
        <a:bodyPr/>
        <a:lstStyle/>
        <a:p>
          <a:endParaRPr lang="es-VE" sz="12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B7E87ECC-FE4A-480C-BFEF-CFDB54E19DC0}" type="pres">
      <dgm:prSet presAssocID="{8FAC5CA2-AF4C-4A0A-B623-2A47C948B685}" presName="rootnode" presStyleCnt="0">
        <dgm:presLayoutVars>
          <dgm:chMax/>
          <dgm:chPref/>
          <dgm:dir/>
          <dgm:animLvl val="lvl"/>
        </dgm:presLayoutVars>
      </dgm:prSet>
      <dgm:spPr/>
    </dgm:pt>
    <dgm:pt modelId="{8F733407-30D5-4439-A0DB-65C46F0AA555}" type="pres">
      <dgm:prSet presAssocID="{7C293CCB-B204-4CF6-A4B0-EB5AF07B1085}" presName="composite" presStyleCnt="0"/>
      <dgm:spPr/>
    </dgm:pt>
    <dgm:pt modelId="{0C8E3E7B-A837-45D6-A1D8-041BA2FBDD21}" type="pres">
      <dgm:prSet presAssocID="{7C293CCB-B204-4CF6-A4B0-EB5AF07B1085}" presName="bentUpArrow1" presStyleLbl="alignImgPlace1" presStyleIdx="0" presStyleCnt="5"/>
      <dgm:spPr/>
    </dgm:pt>
    <dgm:pt modelId="{C005C3BA-8022-467D-944E-963346353B87}" type="pres">
      <dgm:prSet presAssocID="{7C293CCB-B204-4CF6-A4B0-EB5AF07B1085}" presName="ParentText" presStyleLbl="node1" presStyleIdx="0" presStyleCnt="6">
        <dgm:presLayoutVars>
          <dgm:chMax val="1"/>
          <dgm:chPref val="1"/>
          <dgm:bulletEnabled val="1"/>
        </dgm:presLayoutVars>
      </dgm:prSet>
      <dgm:spPr/>
    </dgm:pt>
    <dgm:pt modelId="{A6D94F72-921B-47A5-9F1F-1493D7EC0AC0}" type="pres">
      <dgm:prSet presAssocID="{7C293CCB-B204-4CF6-A4B0-EB5AF07B1085}" presName="ChildText" presStyleLbl="revTx" presStyleIdx="0" presStyleCnt="6">
        <dgm:presLayoutVars>
          <dgm:chMax val="0"/>
          <dgm:chPref val="0"/>
          <dgm:bulletEnabled val="1"/>
        </dgm:presLayoutVars>
      </dgm:prSet>
      <dgm:spPr/>
    </dgm:pt>
    <dgm:pt modelId="{8945677C-83EE-4B7D-BB7E-2B357D78C134}" type="pres">
      <dgm:prSet presAssocID="{C0E47F82-E221-48D9-AAD7-8804921245A7}" presName="sibTrans" presStyleCnt="0"/>
      <dgm:spPr/>
    </dgm:pt>
    <dgm:pt modelId="{3A00D248-DA32-402C-A603-E4AA4B21F610}" type="pres">
      <dgm:prSet presAssocID="{C46D1B34-3833-4CBB-810D-D6CF22E9BAD8}" presName="composite" presStyleCnt="0"/>
      <dgm:spPr/>
    </dgm:pt>
    <dgm:pt modelId="{5F841FE7-BB13-44A2-9AF2-9B5AC882CD04}" type="pres">
      <dgm:prSet presAssocID="{C46D1B34-3833-4CBB-810D-D6CF22E9BAD8}" presName="bentUpArrow1" presStyleLbl="alignImgPlace1" presStyleIdx="1" presStyleCnt="5"/>
      <dgm:spPr/>
    </dgm:pt>
    <dgm:pt modelId="{2F09A644-AA36-4392-8E3B-CE0C2BFC252E}" type="pres">
      <dgm:prSet presAssocID="{C46D1B34-3833-4CBB-810D-D6CF22E9BAD8}" presName="ParentText" presStyleLbl="node1" presStyleIdx="1" presStyleCnt="6">
        <dgm:presLayoutVars>
          <dgm:chMax val="1"/>
          <dgm:chPref val="1"/>
          <dgm:bulletEnabled val="1"/>
        </dgm:presLayoutVars>
      </dgm:prSet>
      <dgm:spPr/>
    </dgm:pt>
    <dgm:pt modelId="{A1C64969-2E19-4541-A8AE-F4E3F7D3CAC7}" type="pres">
      <dgm:prSet presAssocID="{C46D1B34-3833-4CBB-810D-D6CF22E9BAD8}" presName="ChildText" presStyleLbl="revTx" presStyleIdx="1" presStyleCnt="6">
        <dgm:presLayoutVars>
          <dgm:chMax val="0"/>
          <dgm:chPref val="0"/>
          <dgm:bulletEnabled val="1"/>
        </dgm:presLayoutVars>
      </dgm:prSet>
      <dgm:spPr/>
    </dgm:pt>
    <dgm:pt modelId="{8F4FA7D6-7381-458A-81F5-ED74B6588590}" type="pres">
      <dgm:prSet presAssocID="{2E0B4012-A02E-49EF-9C95-9E182B7A86A2}" presName="sibTrans" presStyleCnt="0"/>
      <dgm:spPr/>
    </dgm:pt>
    <dgm:pt modelId="{75477AC8-C715-4455-89E7-CE036533F018}" type="pres">
      <dgm:prSet presAssocID="{B69BD3A7-5492-4795-A23C-F0D854020EBF}" presName="composite" presStyleCnt="0"/>
      <dgm:spPr/>
    </dgm:pt>
    <dgm:pt modelId="{1EB8DF3A-81FA-474C-9590-4FBFF0F98B91}" type="pres">
      <dgm:prSet presAssocID="{B69BD3A7-5492-4795-A23C-F0D854020EBF}" presName="bentUpArrow1" presStyleLbl="alignImgPlace1" presStyleIdx="2" presStyleCnt="5"/>
      <dgm:spPr/>
    </dgm:pt>
    <dgm:pt modelId="{E33BEC8A-BB46-4DD5-94CB-C3E771979B8B}" type="pres">
      <dgm:prSet presAssocID="{B69BD3A7-5492-4795-A23C-F0D854020EBF}" presName="ParentText" presStyleLbl="node1" presStyleIdx="2" presStyleCnt="6">
        <dgm:presLayoutVars>
          <dgm:chMax val="1"/>
          <dgm:chPref val="1"/>
          <dgm:bulletEnabled val="1"/>
        </dgm:presLayoutVars>
      </dgm:prSet>
      <dgm:spPr/>
    </dgm:pt>
    <dgm:pt modelId="{6ED26A93-625A-4740-93B3-BC5398FAF6DC}" type="pres">
      <dgm:prSet presAssocID="{B69BD3A7-5492-4795-A23C-F0D854020EBF}" presName="ChildText" presStyleLbl="revTx" presStyleIdx="2" presStyleCnt="6">
        <dgm:presLayoutVars>
          <dgm:chMax val="0"/>
          <dgm:chPref val="0"/>
          <dgm:bulletEnabled val="1"/>
        </dgm:presLayoutVars>
      </dgm:prSet>
      <dgm:spPr/>
    </dgm:pt>
    <dgm:pt modelId="{9980F6BF-B9E6-42BC-8292-139935E5F684}" type="pres">
      <dgm:prSet presAssocID="{21B99C49-79E6-412E-B38F-23F0E8B75241}" presName="sibTrans" presStyleCnt="0"/>
      <dgm:spPr/>
    </dgm:pt>
    <dgm:pt modelId="{10E9C156-AE56-4E4C-83F3-3EF8874C11EF}" type="pres">
      <dgm:prSet presAssocID="{A8FB9A82-2157-44F0-A90C-E0795CD8E9B1}" presName="composite" presStyleCnt="0"/>
      <dgm:spPr/>
    </dgm:pt>
    <dgm:pt modelId="{AC6F1D39-A8D8-45A8-AA67-B6C1908F7AF9}" type="pres">
      <dgm:prSet presAssocID="{A8FB9A82-2157-44F0-A90C-E0795CD8E9B1}" presName="bentUpArrow1" presStyleLbl="alignImgPlace1" presStyleIdx="3" presStyleCnt="5"/>
      <dgm:spPr/>
    </dgm:pt>
    <dgm:pt modelId="{295F4512-291C-4F57-B388-D7DC90D265A4}" type="pres">
      <dgm:prSet presAssocID="{A8FB9A82-2157-44F0-A90C-E0795CD8E9B1}" presName="ParentText" presStyleLbl="node1" presStyleIdx="3" presStyleCnt="6">
        <dgm:presLayoutVars>
          <dgm:chMax val="1"/>
          <dgm:chPref val="1"/>
          <dgm:bulletEnabled val="1"/>
        </dgm:presLayoutVars>
      </dgm:prSet>
      <dgm:spPr/>
    </dgm:pt>
    <dgm:pt modelId="{C44AC248-E6A0-4612-B6AF-940B2B4440BE}" type="pres">
      <dgm:prSet presAssocID="{A8FB9A82-2157-44F0-A90C-E0795CD8E9B1}" presName="ChildText" presStyleLbl="revTx" presStyleIdx="3" presStyleCnt="6">
        <dgm:presLayoutVars>
          <dgm:chMax val="0"/>
          <dgm:chPref val="0"/>
          <dgm:bulletEnabled val="1"/>
        </dgm:presLayoutVars>
      </dgm:prSet>
      <dgm:spPr/>
    </dgm:pt>
    <dgm:pt modelId="{C19C968B-AC88-44DF-8F85-48CFCC868DD3}" type="pres">
      <dgm:prSet presAssocID="{402EEAA4-87F7-4CAA-8849-55E2945FDA12}" presName="sibTrans" presStyleCnt="0"/>
      <dgm:spPr/>
    </dgm:pt>
    <dgm:pt modelId="{EA3CBEB4-6834-453A-854F-BBB2C52C82F0}" type="pres">
      <dgm:prSet presAssocID="{A67A2B65-B6B7-4D48-BD10-163A7BA9CE50}" presName="composite" presStyleCnt="0"/>
      <dgm:spPr/>
    </dgm:pt>
    <dgm:pt modelId="{A5F0F818-4BAF-40C6-8489-43AACE585E7F}" type="pres">
      <dgm:prSet presAssocID="{A67A2B65-B6B7-4D48-BD10-163A7BA9CE50}" presName="bentUpArrow1" presStyleLbl="alignImgPlace1" presStyleIdx="4" presStyleCnt="5"/>
      <dgm:spPr/>
    </dgm:pt>
    <dgm:pt modelId="{19965236-F96D-4072-8CA6-A2862FE2855F}" type="pres">
      <dgm:prSet presAssocID="{A67A2B65-B6B7-4D48-BD10-163A7BA9CE50}" presName="ParentText" presStyleLbl="node1" presStyleIdx="4" presStyleCnt="6">
        <dgm:presLayoutVars>
          <dgm:chMax val="1"/>
          <dgm:chPref val="1"/>
          <dgm:bulletEnabled val="1"/>
        </dgm:presLayoutVars>
      </dgm:prSet>
      <dgm:spPr/>
    </dgm:pt>
    <dgm:pt modelId="{F9E12188-C53D-46F3-A956-536F506DA5A8}" type="pres">
      <dgm:prSet presAssocID="{A67A2B65-B6B7-4D48-BD10-163A7BA9CE50}" presName="ChildText" presStyleLbl="revTx" presStyleIdx="4" presStyleCnt="6">
        <dgm:presLayoutVars>
          <dgm:chMax val="0"/>
          <dgm:chPref val="0"/>
          <dgm:bulletEnabled val="1"/>
        </dgm:presLayoutVars>
      </dgm:prSet>
      <dgm:spPr/>
    </dgm:pt>
    <dgm:pt modelId="{BFCEEE7E-38FD-4628-8A4E-6B434B32E4CF}" type="pres">
      <dgm:prSet presAssocID="{515114D2-0B87-4507-8582-98B3A100F3EF}" presName="sibTrans" presStyleCnt="0"/>
      <dgm:spPr/>
    </dgm:pt>
    <dgm:pt modelId="{278D1F32-96EF-4B08-A2F7-BD064CDD60EF}" type="pres">
      <dgm:prSet presAssocID="{7723C335-81CC-4FFF-A1DE-2E41A9ADCA87}" presName="composite" presStyleCnt="0"/>
      <dgm:spPr/>
    </dgm:pt>
    <dgm:pt modelId="{DAD17FC0-F87C-4190-83C7-8D9872295FEE}" type="pres">
      <dgm:prSet presAssocID="{7723C335-81CC-4FFF-A1DE-2E41A9ADCA87}" presName="ParentText" presStyleLbl="node1" presStyleIdx="5" presStyleCnt="6">
        <dgm:presLayoutVars>
          <dgm:chMax val="1"/>
          <dgm:chPref val="1"/>
          <dgm:bulletEnabled val="1"/>
        </dgm:presLayoutVars>
      </dgm:prSet>
      <dgm:spPr/>
    </dgm:pt>
    <dgm:pt modelId="{FC9AA16A-21F9-458F-95CE-A4538EB0DB05}" type="pres">
      <dgm:prSet presAssocID="{7723C335-81CC-4FFF-A1DE-2E41A9ADCA87}" presName="FinalChildText" presStyleLbl="revTx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2317E800-0C1A-4B4D-9167-6A8AC37E8AE8}" type="presOf" srcId="{CE0D8311-2DDC-44ED-AE63-413D6925F23B}" destId="{FC9AA16A-21F9-458F-95CE-A4538EB0DB05}" srcOrd="0" destOrd="0" presId="urn:microsoft.com/office/officeart/2005/8/layout/StepDownProcess"/>
    <dgm:cxn modelId="{D94622ED-A821-49DD-AAD6-133E9665394D}" srcId="{8FAC5CA2-AF4C-4A0A-B623-2A47C948B685}" destId="{A67A2B65-B6B7-4D48-BD10-163A7BA9CE50}" srcOrd="4" destOrd="0" parTransId="{77A9E41F-48D6-4062-85DA-A4D1FC1F5FC5}" sibTransId="{515114D2-0B87-4507-8582-98B3A100F3EF}"/>
    <dgm:cxn modelId="{B60CE019-8730-4E73-9671-E43A18A063E8}" type="presOf" srcId="{A8FB9A82-2157-44F0-A90C-E0795CD8E9B1}" destId="{295F4512-291C-4F57-B388-D7DC90D265A4}" srcOrd="0" destOrd="0" presId="urn:microsoft.com/office/officeart/2005/8/layout/StepDownProcess"/>
    <dgm:cxn modelId="{59E8870B-7B6B-47E0-B7C8-D6C8AE74731E}" type="presOf" srcId="{8FAC5CA2-AF4C-4A0A-B623-2A47C948B685}" destId="{B7E87ECC-FE4A-480C-BFEF-CFDB54E19DC0}" srcOrd="0" destOrd="0" presId="urn:microsoft.com/office/officeart/2005/8/layout/StepDownProcess"/>
    <dgm:cxn modelId="{924B8403-B8F6-4FE2-929E-4C545B81FD09}" type="presOf" srcId="{C46D1B34-3833-4CBB-810D-D6CF22E9BAD8}" destId="{2F09A644-AA36-4392-8E3B-CE0C2BFC252E}" srcOrd="0" destOrd="0" presId="urn:microsoft.com/office/officeart/2005/8/layout/StepDownProcess"/>
    <dgm:cxn modelId="{96921357-8D3B-4422-BFC5-10B3E01E49F6}" srcId="{8FAC5CA2-AF4C-4A0A-B623-2A47C948B685}" destId="{B69BD3A7-5492-4795-A23C-F0D854020EBF}" srcOrd="2" destOrd="0" parTransId="{AA1EBB4F-FC05-416C-B3F4-2A806910219B}" sibTransId="{21B99C49-79E6-412E-B38F-23F0E8B75241}"/>
    <dgm:cxn modelId="{4881E18A-860D-45AF-A417-C1996ADD797B}" type="presOf" srcId="{EB251E4A-4521-41AF-8CB9-837A99A832EE}" destId="{A1C64969-2E19-4541-A8AE-F4E3F7D3CAC7}" srcOrd="0" destOrd="0" presId="urn:microsoft.com/office/officeart/2005/8/layout/StepDownProcess"/>
    <dgm:cxn modelId="{002DBC34-BF6B-460E-91A2-AC0F5C4F74BA}" srcId="{8FAC5CA2-AF4C-4A0A-B623-2A47C948B685}" destId="{A8FB9A82-2157-44F0-A90C-E0795CD8E9B1}" srcOrd="3" destOrd="0" parTransId="{C20365DC-BD04-4F9A-BD60-0B2320A55DEE}" sibTransId="{402EEAA4-87F7-4CAA-8849-55E2945FDA12}"/>
    <dgm:cxn modelId="{764EEA94-2F31-4CF0-B2B9-90C953F2205B}" type="presOf" srcId="{A67A2B65-B6B7-4D48-BD10-163A7BA9CE50}" destId="{19965236-F96D-4072-8CA6-A2862FE2855F}" srcOrd="0" destOrd="0" presId="urn:microsoft.com/office/officeart/2005/8/layout/StepDownProcess"/>
    <dgm:cxn modelId="{4DB61C8D-C898-4FA1-B791-AE9E88BDD670}" srcId="{8FAC5CA2-AF4C-4A0A-B623-2A47C948B685}" destId="{7723C335-81CC-4FFF-A1DE-2E41A9ADCA87}" srcOrd="5" destOrd="0" parTransId="{9D1BE243-ABF2-4F1D-A419-64D231549772}" sibTransId="{AE2C091A-40DE-4E8F-A4C3-E1F4EA35373D}"/>
    <dgm:cxn modelId="{79D25138-FD4D-4266-9424-8624F5FF0DA5}" srcId="{8FAC5CA2-AF4C-4A0A-B623-2A47C948B685}" destId="{7C293CCB-B204-4CF6-A4B0-EB5AF07B1085}" srcOrd="0" destOrd="0" parTransId="{4D71E93D-B7A2-40C1-A53D-61CE196E7075}" sibTransId="{C0E47F82-E221-48D9-AAD7-8804921245A7}"/>
    <dgm:cxn modelId="{A8AB46C1-F1EA-4FE6-80F0-02E40B9A3130}" srcId="{8FAC5CA2-AF4C-4A0A-B623-2A47C948B685}" destId="{C46D1B34-3833-4CBB-810D-D6CF22E9BAD8}" srcOrd="1" destOrd="0" parTransId="{243FAB89-DF1C-4661-BA5C-22C915CA5582}" sibTransId="{2E0B4012-A02E-49EF-9C95-9E182B7A86A2}"/>
    <dgm:cxn modelId="{8103D2CF-79F2-4207-8059-8C1BD2CC44BA}" srcId="{C46D1B34-3833-4CBB-810D-D6CF22E9BAD8}" destId="{EB251E4A-4521-41AF-8CB9-837A99A832EE}" srcOrd="0" destOrd="0" parTransId="{97BD8206-F5F6-4EC3-9AF4-EFE853BFC4D0}" sibTransId="{777F29BE-C2A5-4643-8F67-315B0343C2D5}"/>
    <dgm:cxn modelId="{E8BD7A11-6CDB-4556-BB73-04571D90AC31}" type="presOf" srcId="{7723C335-81CC-4FFF-A1DE-2E41A9ADCA87}" destId="{DAD17FC0-F87C-4190-83C7-8D9872295FEE}" srcOrd="0" destOrd="0" presId="urn:microsoft.com/office/officeart/2005/8/layout/StepDownProcess"/>
    <dgm:cxn modelId="{AD2485EF-8099-476B-BE9B-ED29D3FC1BA9}" type="presOf" srcId="{B69BD3A7-5492-4795-A23C-F0D854020EBF}" destId="{E33BEC8A-BB46-4DD5-94CB-C3E771979B8B}" srcOrd="0" destOrd="0" presId="urn:microsoft.com/office/officeart/2005/8/layout/StepDownProcess"/>
    <dgm:cxn modelId="{27017E28-EDFA-41C9-9320-18650B6B0474}" type="presOf" srcId="{BD610786-BEF3-45C6-935B-3039F8E84996}" destId="{A6D94F72-921B-47A5-9F1F-1493D7EC0AC0}" srcOrd="0" destOrd="0" presId="urn:microsoft.com/office/officeart/2005/8/layout/StepDownProcess"/>
    <dgm:cxn modelId="{0A367714-855D-4B48-BE34-93D454A7E65F}" srcId="{7C293CCB-B204-4CF6-A4B0-EB5AF07B1085}" destId="{BD610786-BEF3-45C6-935B-3039F8E84996}" srcOrd="0" destOrd="0" parTransId="{3FE55575-0711-486E-89BC-365098AD8432}" sibTransId="{AAA4AB02-7DD5-482C-8813-6E2B6DCC08BA}"/>
    <dgm:cxn modelId="{0780CE8F-BADA-4769-8B3E-19D2AA7C91BE}" srcId="{7723C335-81CC-4FFF-A1DE-2E41A9ADCA87}" destId="{CE0D8311-2DDC-44ED-AE63-413D6925F23B}" srcOrd="0" destOrd="0" parTransId="{05183801-94A7-42FD-9375-51385C2B7E6F}" sibTransId="{45BE83C0-8CDC-4155-9DF0-D2E2D0E5DB6E}"/>
    <dgm:cxn modelId="{B71F316A-B030-4B49-AA3E-1E1FD7CCA36C}" type="presOf" srcId="{7C293CCB-B204-4CF6-A4B0-EB5AF07B1085}" destId="{C005C3BA-8022-467D-944E-963346353B87}" srcOrd="0" destOrd="0" presId="urn:microsoft.com/office/officeart/2005/8/layout/StepDownProcess"/>
    <dgm:cxn modelId="{36E07463-A434-4462-BF34-C85DDE215381}" type="presParOf" srcId="{B7E87ECC-FE4A-480C-BFEF-CFDB54E19DC0}" destId="{8F733407-30D5-4439-A0DB-65C46F0AA555}" srcOrd="0" destOrd="0" presId="urn:microsoft.com/office/officeart/2005/8/layout/StepDownProcess"/>
    <dgm:cxn modelId="{5867D3CA-6E10-4560-8443-9342EB6CEC6B}" type="presParOf" srcId="{8F733407-30D5-4439-A0DB-65C46F0AA555}" destId="{0C8E3E7B-A837-45D6-A1D8-041BA2FBDD21}" srcOrd="0" destOrd="0" presId="urn:microsoft.com/office/officeart/2005/8/layout/StepDownProcess"/>
    <dgm:cxn modelId="{77B81AB7-423A-4EB3-A71A-120B6A089EA1}" type="presParOf" srcId="{8F733407-30D5-4439-A0DB-65C46F0AA555}" destId="{C005C3BA-8022-467D-944E-963346353B87}" srcOrd="1" destOrd="0" presId="urn:microsoft.com/office/officeart/2005/8/layout/StepDownProcess"/>
    <dgm:cxn modelId="{18FAF6D3-2270-439F-B34C-88526173122E}" type="presParOf" srcId="{8F733407-30D5-4439-A0DB-65C46F0AA555}" destId="{A6D94F72-921B-47A5-9F1F-1493D7EC0AC0}" srcOrd="2" destOrd="0" presId="urn:microsoft.com/office/officeart/2005/8/layout/StepDownProcess"/>
    <dgm:cxn modelId="{7F9FA93C-5598-443C-87F0-F9C86A0AB16A}" type="presParOf" srcId="{B7E87ECC-FE4A-480C-BFEF-CFDB54E19DC0}" destId="{8945677C-83EE-4B7D-BB7E-2B357D78C134}" srcOrd="1" destOrd="0" presId="urn:microsoft.com/office/officeart/2005/8/layout/StepDownProcess"/>
    <dgm:cxn modelId="{1BBC648C-A678-47DE-B5C8-C4D2CE61DAC2}" type="presParOf" srcId="{B7E87ECC-FE4A-480C-BFEF-CFDB54E19DC0}" destId="{3A00D248-DA32-402C-A603-E4AA4B21F610}" srcOrd="2" destOrd="0" presId="urn:microsoft.com/office/officeart/2005/8/layout/StepDownProcess"/>
    <dgm:cxn modelId="{73FDD2E3-1F83-4AD1-8AF8-84670397A994}" type="presParOf" srcId="{3A00D248-DA32-402C-A603-E4AA4B21F610}" destId="{5F841FE7-BB13-44A2-9AF2-9B5AC882CD04}" srcOrd="0" destOrd="0" presId="urn:microsoft.com/office/officeart/2005/8/layout/StepDownProcess"/>
    <dgm:cxn modelId="{84933CA3-506B-49CF-AAB1-1D7F4D2C9ADD}" type="presParOf" srcId="{3A00D248-DA32-402C-A603-E4AA4B21F610}" destId="{2F09A644-AA36-4392-8E3B-CE0C2BFC252E}" srcOrd="1" destOrd="0" presId="urn:microsoft.com/office/officeart/2005/8/layout/StepDownProcess"/>
    <dgm:cxn modelId="{90A29757-E334-44A0-8B7E-4876795D6B83}" type="presParOf" srcId="{3A00D248-DA32-402C-A603-E4AA4B21F610}" destId="{A1C64969-2E19-4541-A8AE-F4E3F7D3CAC7}" srcOrd="2" destOrd="0" presId="urn:microsoft.com/office/officeart/2005/8/layout/StepDownProcess"/>
    <dgm:cxn modelId="{DF1F7CB9-CD31-4D9D-8348-2B97538E8F6E}" type="presParOf" srcId="{B7E87ECC-FE4A-480C-BFEF-CFDB54E19DC0}" destId="{8F4FA7D6-7381-458A-81F5-ED74B6588590}" srcOrd="3" destOrd="0" presId="urn:microsoft.com/office/officeart/2005/8/layout/StepDownProcess"/>
    <dgm:cxn modelId="{67ED5F9E-86B4-47BC-A11D-0698203792C6}" type="presParOf" srcId="{B7E87ECC-FE4A-480C-BFEF-CFDB54E19DC0}" destId="{75477AC8-C715-4455-89E7-CE036533F018}" srcOrd="4" destOrd="0" presId="urn:microsoft.com/office/officeart/2005/8/layout/StepDownProcess"/>
    <dgm:cxn modelId="{D2B4DD0F-7C6F-4AFB-88D9-9F004B45A055}" type="presParOf" srcId="{75477AC8-C715-4455-89E7-CE036533F018}" destId="{1EB8DF3A-81FA-474C-9590-4FBFF0F98B91}" srcOrd="0" destOrd="0" presId="urn:microsoft.com/office/officeart/2005/8/layout/StepDownProcess"/>
    <dgm:cxn modelId="{13F8DD55-C90D-4B8E-8A7E-CE21D3DE3E43}" type="presParOf" srcId="{75477AC8-C715-4455-89E7-CE036533F018}" destId="{E33BEC8A-BB46-4DD5-94CB-C3E771979B8B}" srcOrd="1" destOrd="0" presId="urn:microsoft.com/office/officeart/2005/8/layout/StepDownProcess"/>
    <dgm:cxn modelId="{C83EB21E-07FC-4C15-ABB0-8F03B9A0C25C}" type="presParOf" srcId="{75477AC8-C715-4455-89E7-CE036533F018}" destId="{6ED26A93-625A-4740-93B3-BC5398FAF6DC}" srcOrd="2" destOrd="0" presId="urn:microsoft.com/office/officeart/2005/8/layout/StepDownProcess"/>
    <dgm:cxn modelId="{BC955BFE-F5FA-4405-83D5-BB231E5DF087}" type="presParOf" srcId="{B7E87ECC-FE4A-480C-BFEF-CFDB54E19DC0}" destId="{9980F6BF-B9E6-42BC-8292-139935E5F684}" srcOrd="5" destOrd="0" presId="urn:microsoft.com/office/officeart/2005/8/layout/StepDownProcess"/>
    <dgm:cxn modelId="{DAB2908C-2C0F-4CDE-B2F6-49E9793D8820}" type="presParOf" srcId="{B7E87ECC-FE4A-480C-BFEF-CFDB54E19DC0}" destId="{10E9C156-AE56-4E4C-83F3-3EF8874C11EF}" srcOrd="6" destOrd="0" presId="urn:microsoft.com/office/officeart/2005/8/layout/StepDownProcess"/>
    <dgm:cxn modelId="{7F4DE13A-5947-45E1-8E16-414143F5CA95}" type="presParOf" srcId="{10E9C156-AE56-4E4C-83F3-3EF8874C11EF}" destId="{AC6F1D39-A8D8-45A8-AA67-B6C1908F7AF9}" srcOrd="0" destOrd="0" presId="urn:microsoft.com/office/officeart/2005/8/layout/StepDownProcess"/>
    <dgm:cxn modelId="{D35AC9BC-5D1E-4667-AA9F-042EA1679CAC}" type="presParOf" srcId="{10E9C156-AE56-4E4C-83F3-3EF8874C11EF}" destId="{295F4512-291C-4F57-B388-D7DC90D265A4}" srcOrd="1" destOrd="0" presId="urn:microsoft.com/office/officeart/2005/8/layout/StepDownProcess"/>
    <dgm:cxn modelId="{689016D0-935A-485A-B969-75921DF87B72}" type="presParOf" srcId="{10E9C156-AE56-4E4C-83F3-3EF8874C11EF}" destId="{C44AC248-E6A0-4612-B6AF-940B2B4440BE}" srcOrd="2" destOrd="0" presId="urn:microsoft.com/office/officeart/2005/8/layout/StepDownProcess"/>
    <dgm:cxn modelId="{44768597-9179-451C-871A-AA23DA60C3DD}" type="presParOf" srcId="{B7E87ECC-FE4A-480C-BFEF-CFDB54E19DC0}" destId="{C19C968B-AC88-44DF-8F85-48CFCC868DD3}" srcOrd="7" destOrd="0" presId="urn:microsoft.com/office/officeart/2005/8/layout/StepDownProcess"/>
    <dgm:cxn modelId="{5F91B3FF-62D4-47E8-A7DB-FE5CB0D64D37}" type="presParOf" srcId="{B7E87ECC-FE4A-480C-BFEF-CFDB54E19DC0}" destId="{EA3CBEB4-6834-453A-854F-BBB2C52C82F0}" srcOrd="8" destOrd="0" presId="urn:microsoft.com/office/officeart/2005/8/layout/StepDownProcess"/>
    <dgm:cxn modelId="{2E9BB697-C699-4B30-BE77-F68168235621}" type="presParOf" srcId="{EA3CBEB4-6834-453A-854F-BBB2C52C82F0}" destId="{A5F0F818-4BAF-40C6-8489-43AACE585E7F}" srcOrd="0" destOrd="0" presId="urn:microsoft.com/office/officeart/2005/8/layout/StepDownProcess"/>
    <dgm:cxn modelId="{03A18FE3-A854-4747-B7D8-29FA12FE5942}" type="presParOf" srcId="{EA3CBEB4-6834-453A-854F-BBB2C52C82F0}" destId="{19965236-F96D-4072-8CA6-A2862FE2855F}" srcOrd="1" destOrd="0" presId="urn:microsoft.com/office/officeart/2005/8/layout/StepDownProcess"/>
    <dgm:cxn modelId="{E16B60D5-DE3D-4559-B53A-50067EF5BAA6}" type="presParOf" srcId="{EA3CBEB4-6834-453A-854F-BBB2C52C82F0}" destId="{F9E12188-C53D-46F3-A956-536F506DA5A8}" srcOrd="2" destOrd="0" presId="urn:microsoft.com/office/officeart/2005/8/layout/StepDownProcess"/>
    <dgm:cxn modelId="{B992266D-9340-4325-9786-8929D9C20FDC}" type="presParOf" srcId="{B7E87ECC-FE4A-480C-BFEF-CFDB54E19DC0}" destId="{BFCEEE7E-38FD-4628-8A4E-6B434B32E4CF}" srcOrd="9" destOrd="0" presId="urn:microsoft.com/office/officeart/2005/8/layout/StepDownProcess"/>
    <dgm:cxn modelId="{23EE7B8B-A300-4741-BC77-4858A56F9047}" type="presParOf" srcId="{B7E87ECC-FE4A-480C-BFEF-CFDB54E19DC0}" destId="{278D1F32-96EF-4B08-A2F7-BD064CDD60EF}" srcOrd="10" destOrd="0" presId="urn:microsoft.com/office/officeart/2005/8/layout/StepDownProcess"/>
    <dgm:cxn modelId="{FFF3F100-1542-4C66-A286-3EB835373D80}" type="presParOf" srcId="{278D1F32-96EF-4B08-A2F7-BD064CDD60EF}" destId="{DAD17FC0-F87C-4190-83C7-8D9872295FEE}" srcOrd="0" destOrd="0" presId="urn:microsoft.com/office/officeart/2005/8/layout/StepDownProcess"/>
    <dgm:cxn modelId="{EB12AF75-BF74-4E00-BFE9-DAA1AE04B8D1}" type="presParOf" srcId="{278D1F32-96EF-4B08-A2F7-BD064CDD60EF}" destId="{FC9AA16A-21F9-458F-95CE-A4538EB0DB05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FC94554-8971-4C0C-9DB3-7A83DF493ACA}" type="doc">
      <dgm:prSet loTypeId="urn:microsoft.com/office/officeart/2005/8/layout/hProcess9" loCatId="process" qsTypeId="urn:microsoft.com/office/officeart/2005/8/quickstyle/simple2" qsCatId="simple" csTypeId="urn:microsoft.com/office/officeart/2005/8/colors/colorful3" csCatId="colorful" phldr="1"/>
      <dgm:spPr/>
    </dgm:pt>
    <dgm:pt modelId="{A5D27AAD-661C-4339-8211-7B17E850BC10}">
      <dgm:prSet phldrT="[Texto]" custT="1"/>
      <dgm:spPr/>
      <dgm:t>
        <a:bodyPr/>
        <a:lstStyle/>
        <a:p>
          <a:r>
            <a:rPr lang="es-VE" sz="1200" dirty="0" smtClean="0">
              <a:latin typeface="Arial" pitchFamily="34" charset="0"/>
              <a:cs typeface="Arial" pitchFamily="34" charset="0"/>
            </a:rPr>
            <a:t>Régimen de contabilidad</a:t>
          </a:r>
          <a:endParaRPr lang="es-VE" sz="1200" dirty="0">
            <a:latin typeface="Arial" pitchFamily="34" charset="0"/>
            <a:cs typeface="Arial" pitchFamily="34" charset="0"/>
          </a:endParaRPr>
        </a:p>
      </dgm:t>
    </dgm:pt>
    <dgm:pt modelId="{F79D50D0-43D4-43EC-9885-C2FB69FFD8E1}" type="parTrans" cxnId="{28EDDA7B-295D-43FE-BC7B-80B6C11A7713}">
      <dgm:prSet/>
      <dgm:spPr/>
      <dgm:t>
        <a:bodyPr/>
        <a:lstStyle/>
        <a:p>
          <a:endParaRPr lang="es-VE" sz="1200">
            <a:latin typeface="Arial" pitchFamily="34" charset="0"/>
            <a:cs typeface="Arial" pitchFamily="34" charset="0"/>
          </a:endParaRPr>
        </a:p>
      </dgm:t>
    </dgm:pt>
    <dgm:pt modelId="{963563A5-08FB-44F9-AB3F-311F4C07B419}" type="sibTrans" cxnId="{28EDDA7B-295D-43FE-BC7B-80B6C11A7713}">
      <dgm:prSet/>
      <dgm:spPr/>
      <dgm:t>
        <a:bodyPr/>
        <a:lstStyle/>
        <a:p>
          <a:endParaRPr lang="es-VE" sz="1200">
            <a:latin typeface="Arial" pitchFamily="34" charset="0"/>
            <a:cs typeface="Arial" pitchFamily="34" charset="0"/>
          </a:endParaRPr>
        </a:p>
      </dgm:t>
    </dgm:pt>
    <dgm:pt modelId="{08C51501-5F76-4687-B8FB-74F4A31374FF}">
      <dgm:prSet phldrT="[Texto]" custT="1"/>
      <dgm:spPr/>
      <dgm:t>
        <a:bodyPr/>
        <a:lstStyle/>
        <a:p>
          <a:r>
            <a:rPr lang="es-VE" sz="1200" dirty="0" smtClean="0">
              <a:latin typeface="Arial" pitchFamily="34" charset="0"/>
              <a:cs typeface="Arial" pitchFamily="34" charset="0"/>
            </a:rPr>
            <a:t>Libros contables</a:t>
          </a:r>
          <a:endParaRPr lang="es-VE" sz="1200" dirty="0">
            <a:latin typeface="Arial" pitchFamily="34" charset="0"/>
            <a:cs typeface="Arial" pitchFamily="34" charset="0"/>
          </a:endParaRPr>
        </a:p>
      </dgm:t>
    </dgm:pt>
    <dgm:pt modelId="{58CA3BB4-F3F0-4268-8AC0-5BECF71F567A}" type="parTrans" cxnId="{900448D6-C8A0-47DA-AF9D-AED0DBE94AFC}">
      <dgm:prSet/>
      <dgm:spPr/>
      <dgm:t>
        <a:bodyPr/>
        <a:lstStyle/>
        <a:p>
          <a:endParaRPr lang="es-VE" sz="1200">
            <a:latin typeface="Arial" pitchFamily="34" charset="0"/>
            <a:cs typeface="Arial" pitchFamily="34" charset="0"/>
          </a:endParaRPr>
        </a:p>
      </dgm:t>
    </dgm:pt>
    <dgm:pt modelId="{1D15A723-7C3D-4FCA-8F5A-D3D54C300F00}" type="sibTrans" cxnId="{900448D6-C8A0-47DA-AF9D-AED0DBE94AFC}">
      <dgm:prSet/>
      <dgm:spPr/>
      <dgm:t>
        <a:bodyPr/>
        <a:lstStyle/>
        <a:p>
          <a:endParaRPr lang="es-VE" sz="1200">
            <a:latin typeface="Arial" pitchFamily="34" charset="0"/>
            <a:cs typeface="Arial" pitchFamily="34" charset="0"/>
          </a:endParaRPr>
        </a:p>
      </dgm:t>
    </dgm:pt>
    <dgm:pt modelId="{AEA4703D-7DB6-428F-B6C8-1A090A090E03}">
      <dgm:prSet phldrT="[Texto]" custT="1"/>
      <dgm:spPr/>
      <dgm:t>
        <a:bodyPr/>
        <a:lstStyle/>
        <a:p>
          <a:r>
            <a:rPr lang="es-VE" sz="1200" dirty="0" smtClean="0">
              <a:latin typeface="Arial" pitchFamily="34" charset="0"/>
              <a:cs typeface="Arial" pitchFamily="34" charset="0"/>
            </a:rPr>
            <a:t>Estados financieros</a:t>
          </a:r>
          <a:endParaRPr lang="es-VE" sz="1200" dirty="0">
            <a:latin typeface="Arial" pitchFamily="34" charset="0"/>
            <a:cs typeface="Arial" pitchFamily="34" charset="0"/>
          </a:endParaRPr>
        </a:p>
      </dgm:t>
    </dgm:pt>
    <dgm:pt modelId="{A46408C8-2307-431F-970F-5D8299AD4D75}" type="parTrans" cxnId="{2854C189-9BCB-4A92-A35D-B6A8BD8AB015}">
      <dgm:prSet/>
      <dgm:spPr/>
      <dgm:t>
        <a:bodyPr/>
        <a:lstStyle/>
        <a:p>
          <a:endParaRPr lang="es-VE" sz="1200">
            <a:latin typeface="Arial" pitchFamily="34" charset="0"/>
            <a:cs typeface="Arial" pitchFamily="34" charset="0"/>
          </a:endParaRPr>
        </a:p>
      </dgm:t>
    </dgm:pt>
    <dgm:pt modelId="{52AFDE74-8F06-4DBE-BC02-A2AD3B98E714}" type="sibTrans" cxnId="{2854C189-9BCB-4A92-A35D-B6A8BD8AB015}">
      <dgm:prSet/>
      <dgm:spPr/>
      <dgm:t>
        <a:bodyPr/>
        <a:lstStyle/>
        <a:p>
          <a:endParaRPr lang="es-VE" sz="1200">
            <a:latin typeface="Arial" pitchFamily="34" charset="0"/>
            <a:cs typeface="Arial" pitchFamily="34" charset="0"/>
          </a:endParaRPr>
        </a:p>
      </dgm:t>
    </dgm:pt>
    <dgm:pt modelId="{D5585556-AB1F-4DC6-9925-48F46FBA5455}">
      <dgm:prSet phldrT="[Texto]" custT="1"/>
      <dgm:spPr/>
      <dgm:t>
        <a:bodyPr/>
        <a:lstStyle/>
        <a:p>
          <a:r>
            <a:rPr lang="es-VE" sz="1200" dirty="0" smtClean="0">
              <a:latin typeface="Arial" pitchFamily="34" charset="0"/>
              <a:cs typeface="Arial" pitchFamily="34" charset="0"/>
            </a:rPr>
            <a:t>Gestión contable</a:t>
          </a:r>
          <a:endParaRPr lang="es-VE" sz="1200" dirty="0">
            <a:latin typeface="Arial" pitchFamily="34" charset="0"/>
            <a:cs typeface="Arial" pitchFamily="34" charset="0"/>
          </a:endParaRPr>
        </a:p>
      </dgm:t>
    </dgm:pt>
    <dgm:pt modelId="{C72CE879-7359-46D6-A01B-DD98A2D1E9BC}" type="parTrans" cxnId="{95312AA4-83CA-4156-A2FA-54893790D67C}">
      <dgm:prSet/>
      <dgm:spPr/>
      <dgm:t>
        <a:bodyPr/>
        <a:lstStyle/>
        <a:p>
          <a:endParaRPr lang="es-VE" sz="1200">
            <a:latin typeface="Arial" pitchFamily="34" charset="0"/>
            <a:cs typeface="Arial" pitchFamily="34" charset="0"/>
          </a:endParaRPr>
        </a:p>
      </dgm:t>
    </dgm:pt>
    <dgm:pt modelId="{3AD38F09-692E-466F-8B16-8BDAC9A82691}" type="sibTrans" cxnId="{95312AA4-83CA-4156-A2FA-54893790D67C}">
      <dgm:prSet/>
      <dgm:spPr/>
      <dgm:t>
        <a:bodyPr/>
        <a:lstStyle/>
        <a:p>
          <a:endParaRPr lang="es-VE" sz="1200">
            <a:latin typeface="Arial" pitchFamily="34" charset="0"/>
            <a:cs typeface="Arial" pitchFamily="34" charset="0"/>
          </a:endParaRPr>
        </a:p>
      </dgm:t>
    </dgm:pt>
    <dgm:pt modelId="{FEAF5E0D-9E73-4CCF-81EF-8B590103BD75}" type="pres">
      <dgm:prSet presAssocID="{BFC94554-8971-4C0C-9DB3-7A83DF493ACA}" presName="CompostProcess" presStyleCnt="0">
        <dgm:presLayoutVars>
          <dgm:dir/>
          <dgm:resizeHandles val="exact"/>
        </dgm:presLayoutVars>
      </dgm:prSet>
      <dgm:spPr/>
    </dgm:pt>
    <dgm:pt modelId="{26624EB4-2355-4BF0-9596-0E2AA6194F97}" type="pres">
      <dgm:prSet presAssocID="{BFC94554-8971-4C0C-9DB3-7A83DF493ACA}" presName="arrow" presStyleLbl="bgShp" presStyleIdx="0" presStyleCnt="1"/>
      <dgm:spPr/>
    </dgm:pt>
    <dgm:pt modelId="{D26714CB-2513-4875-B505-A3C5F79A350F}" type="pres">
      <dgm:prSet presAssocID="{BFC94554-8971-4C0C-9DB3-7A83DF493ACA}" presName="linearProcess" presStyleCnt="0"/>
      <dgm:spPr/>
    </dgm:pt>
    <dgm:pt modelId="{F4FBBB22-A77A-49C6-9DE9-F2A9D9D84EA3}" type="pres">
      <dgm:prSet presAssocID="{A5D27AAD-661C-4339-8211-7B17E850BC10}" presName="textNode" presStyleLbl="node1" presStyleIdx="0" presStyleCnt="4">
        <dgm:presLayoutVars>
          <dgm:bulletEnabled val="1"/>
        </dgm:presLayoutVars>
      </dgm:prSet>
      <dgm:spPr/>
    </dgm:pt>
    <dgm:pt modelId="{B63B13BD-5972-46A2-8B5A-8A26045F40EC}" type="pres">
      <dgm:prSet presAssocID="{963563A5-08FB-44F9-AB3F-311F4C07B419}" presName="sibTrans" presStyleCnt="0"/>
      <dgm:spPr/>
    </dgm:pt>
    <dgm:pt modelId="{C8D0D678-4D98-46EB-8063-06CF617699E6}" type="pres">
      <dgm:prSet presAssocID="{08C51501-5F76-4687-B8FB-74F4A31374FF}" presName="textNode" presStyleLbl="node1" presStyleIdx="1" presStyleCnt="4">
        <dgm:presLayoutVars>
          <dgm:bulletEnabled val="1"/>
        </dgm:presLayoutVars>
      </dgm:prSet>
      <dgm:spPr/>
    </dgm:pt>
    <dgm:pt modelId="{28C16B56-5AF0-4F21-93B0-482293A78D96}" type="pres">
      <dgm:prSet presAssocID="{1D15A723-7C3D-4FCA-8F5A-D3D54C300F00}" presName="sibTrans" presStyleCnt="0"/>
      <dgm:spPr/>
    </dgm:pt>
    <dgm:pt modelId="{85AB7C00-967F-49AB-A0BC-020230DDE832}" type="pres">
      <dgm:prSet presAssocID="{AEA4703D-7DB6-428F-B6C8-1A090A090E03}" presName="textNode" presStyleLbl="node1" presStyleIdx="2" presStyleCnt="4">
        <dgm:presLayoutVars>
          <dgm:bulletEnabled val="1"/>
        </dgm:presLayoutVars>
      </dgm:prSet>
      <dgm:spPr/>
    </dgm:pt>
    <dgm:pt modelId="{DB1454A5-2750-4248-B8BB-B4BA24B055AF}" type="pres">
      <dgm:prSet presAssocID="{52AFDE74-8F06-4DBE-BC02-A2AD3B98E714}" presName="sibTrans" presStyleCnt="0"/>
      <dgm:spPr/>
    </dgm:pt>
    <dgm:pt modelId="{7DD615B1-9411-40CD-9142-DCCD9A9B1BDC}" type="pres">
      <dgm:prSet presAssocID="{D5585556-AB1F-4DC6-9925-48F46FBA5455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51083FD1-5363-4E2D-81E9-5922DCBDBA20}" type="presOf" srcId="{D5585556-AB1F-4DC6-9925-48F46FBA5455}" destId="{7DD615B1-9411-40CD-9142-DCCD9A9B1BDC}" srcOrd="0" destOrd="0" presId="urn:microsoft.com/office/officeart/2005/8/layout/hProcess9"/>
    <dgm:cxn modelId="{95312AA4-83CA-4156-A2FA-54893790D67C}" srcId="{BFC94554-8971-4C0C-9DB3-7A83DF493ACA}" destId="{D5585556-AB1F-4DC6-9925-48F46FBA5455}" srcOrd="3" destOrd="0" parTransId="{C72CE879-7359-46D6-A01B-DD98A2D1E9BC}" sibTransId="{3AD38F09-692E-466F-8B16-8BDAC9A82691}"/>
    <dgm:cxn modelId="{2854C189-9BCB-4A92-A35D-B6A8BD8AB015}" srcId="{BFC94554-8971-4C0C-9DB3-7A83DF493ACA}" destId="{AEA4703D-7DB6-428F-B6C8-1A090A090E03}" srcOrd="2" destOrd="0" parTransId="{A46408C8-2307-431F-970F-5D8299AD4D75}" sibTransId="{52AFDE74-8F06-4DBE-BC02-A2AD3B98E714}"/>
    <dgm:cxn modelId="{28EDDA7B-295D-43FE-BC7B-80B6C11A7713}" srcId="{BFC94554-8971-4C0C-9DB3-7A83DF493ACA}" destId="{A5D27AAD-661C-4339-8211-7B17E850BC10}" srcOrd="0" destOrd="0" parTransId="{F79D50D0-43D4-43EC-9885-C2FB69FFD8E1}" sibTransId="{963563A5-08FB-44F9-AB3F-311F4C07B419}"/>
    <dgm:cxn modelId="{A268BD17-62FE-4789-AB70-5E0647D576C2}" type="presOf" srcId="{A5D27AAD-661C-4339-8211-7B17E850BC10}" destId="{F4FBBB22-A77A-49C6-9DE9-F2A9D9D84EA3}" srcOrd="0" destOrd="0" presId="urn:microsoft.com/office/officeart/2005/8/layout/hProcess9"/>
    <dgm:cxn modelId="{900448D6-C8A0-47DA-AF9D-AED0DBE94AFC}" srcId="{BFC94554-8971-4C0C-9DB3-7A83DF493ACA}" destId="{08C51501-5F76-4687-B8FB-74F4A31374FF}" srcOrd="1" destOrd="0" parTransId="{58CA3BB4-F3F0-4268-8AC0-5BECF71F567A}" sibTransId="{1D15A723-7C3D-4FCA-8F5A-D3D54C300F00}"/>
    <dgm:cxn modelId="{E1595FD2-5202-4F91-A316-DD5A02CD9511}" type="presOf" srcId="{AEA4703D-7DB6-428F-B6C8-1A090A090E03}" destId="{85AB7C00-967F-49AB-A0BC-020230DDE832}" srcOrd="0" destOrd="0" presId="urn:microsoft.com/office/officeart/2005/8/layout/hProcess9"/>
    <dgm:cxn modelId="{BB4FD136-2152-4AA6-8535-58479B7A7298}" type="presOf" srcId="{08C51501-5F76-4687-B8FB-74F4A31374FF}" destId="{C8D0D678-4D98-46EB-8063-06CF617699E6}" srcOrd="0" destOrd="0" presId="urn:microsoft.com/office/officeart/2005/8/layout/hProcess9"/>
    <dgm:cxn modelId="{9C81C504-59E0-4862-80FD-9EF89AACA795}" type="presOf" srcId="{BFC94554-8971-4C0C-9DB3-7A83DF493ACA}" destId="{FEAF5E0D-9E73-4CCF-81EF-8B590103BD75}" srcOrd="0" destOrd="0" presId="urn:microsoft.com/office/officeart/2005/8/layout/hProcess9"/>
    <dgm:cxn modelId="{33B330C5-9E41-4CD5-AAF5-D9D93E3FBBF0}" type="presParOf" srcId="{FEAF5E0D-9E73-4CCF-81EF-8B590103BD75}" destId="{26624EB4-2355-4BF0-9596-0E2AA6194F97}" srcOrd="0" destOrd="0" presId="urn:microsoft.com/office/officeart/2005/8/layout/hProcess9"/>
    <dgm:cxn modelId="{1CAEA080-59B2-4BF8-A8F8-95433C572E31}" type="presParOf" srcId="{FEAF5E0D-9E73-4CCF-81EF-8B590103BD75}" destId="{D26714CB-2513-4875-B505-A3C5F79A350F}" srcOrd="1" destOrd="0" presId="urn:microsoft.com/office/officeart/2005/8/layout/hProcess9"/>
    <dgm:cxn modelId="{399FBDD7-4B09-4ACA-A436-C7FA7DBF6B63}" type="presParOf" srcId="{D26714CB-2513-4875-B505-A3C5F79A350F}" destId="{F4FBBB22-A77A-49C6-9DE9-F2A9D9D84EA3}" srcOrd="0" destOrd="0" presId="urn:microsoft.com/office/officeart/2005/8/layout/hProcess9"/>
    <dgm:cxn modelId="{D75989D4-8091-4166-94AA-B463DE0D9398}" type="presParOf" srcId="{D26714CB-2513-4875-B505-A3C5F79A350F}" destId="{B63B13BD-5972-46A2-8B5A-8A26045F40EC}" srcOrd="1" destOrd="0" presId="urn:microsoft.com/office/officeart/2005/8/layout/hProcess9"/>
    <dgm:cxn modelId="{23D8A418-D37C-49E3-9058-55F35D1F681C}" type="presParOf" srcId="{D26714CB-2513-4875-B505-A3C5F79A350F}" destId="{C8D0D678-4D98-46EB-8063-06CF617699E6}" srcOrd="2" destOrd="0" presId="urn:microsoft.com/office/officeart/2005/8/layout/hProcess9"/>
    <dgm:cxn modelId="{1A0BBC83-6FF0-4C48-A3BC-A4068D23C5E5}" type="presParOf" srcId="{D26714CB-2513-4875-B505-A3C5F79A350F}" destId="{28C16B56-5AF0-4F21-93B0-482293A78D96}" srcOrd="3" destOrd="0" presId="urn:microsoft.com/office/officeart/2005/8/layout/hProcess9"/>
    <dgm:cxn modelId="{EFD5A755-BDB9-460F-A764-A5B20FFE87A7}" type="presParOf" srcId="{D26714CB-2513-4875-B505-A3C5F79A350F}" destId="{85AB7C00-967F-49AB-A0BC-020230DDE832}" srcOrd="4" destOrd="0" presId="urn:microsoft.com/office/officeart/2005/8/layout/hProcess9"/>
    <dgm:cxn modelId="{9F26325F-182A-400E-B040-F03B07D7B965}" type="presParOf" srcId="{D26714CB-2513-4875-B505-A3C5F79A350F}" destId="{DB1454A5-2750-4248-B8BB-B4BA24B055AF}" srcOrd="5" destOrd="0" presId="urn:microsoft.com/office/officeart/2005/8/layout/hProcess9"/>
    <dgm:cxn modelId="{43FA634D-AA5F-45C6-8024-053B5837D15C}" type="presParOf" srcId="{D26714CB-2513-4875-B505-A3C5F79A350F}" destId="{7DD615B1-9411-40CD-9142-DCCD9A9B1BDC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E32334F-09B4-4FDE-881D-6315C575A9E1}" type="doc">
      <dgm:prSet loTypeId="urn:microsoft.com/office/officeart/2005/8/layout/StepDownProcess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VE"/>
        </a:p>
      </dgm:t>
    </dgm:pt>
    <dgm:pt modelId="{902BC55C-70D3-4C19-9738-AD7787906B14}">
      <dgm:prSet phldrT="[Texto]" custT="1"/>
      <dgm:spPr/>
      <dgm:t>
        <a:bodyPr/>
        <a:lstStyle/>
        <a:p>
          <a:r>
            <a:rPr lang="es-VE" sz="1200" dirty="0" smtClean="0">
              <a:latin typeface="Arial" pitchFamily="34" charset="0"/>
              <a:cs typeface="Arial" pitchFamily="34" charset="0"/>
            </a:rPr>
            <a:t>Micro</a:t>
          </a:r>
          <a:endParaRPr lang="es-VE" sz="1200" dirty="0">
            <a:latin typeface="Arial" pitchFamily="34" charset="0"/>
            <a:cs typeface="Arial" pitchFamily="34" charset="0"/>
          </a:endParaRPr>
        </a:p>
      </dgm:t>
    </dgm:pt>
    <dgm:pt modelId="{F98FB6DA-4237-48B2-91B6-388ACC62E58C}" type="parTrans" cxnId="{09AAC375-055C-4C59-89F3-599A38BAADB4}">
      <dgm:prSet/>
      <dgm:spPr/>
      <dgm:t>
        <a:bodyPr/>
        <a:lstStyle/>
        <a:p>
          <a:endParaRPr lang="es-VE" sz="1200">
            <a:latin typeface="Arial" pitchFamily="34" charset="0"/>
            <a:cs typeface="Arial" pitchFamily="34" charset="0"/>
          </a:endParaRPr>
        </a:p>
      </dgm:t>
    </dgm:pt>
    <dgm:pt modelId="{BB616FB2-0D33-4596-95AD-ACEA68305DE0}" type="sibTrans" cxnId="{09AAC375-055C-4C59-89F3-599A38BAADB4}">
      <dgm:prSet/>
      <dgm:spPr/>
      <dgm:t>
        <a:bodyPr/>
        <a:lstStyle/>
        <a:p>
          <a:endParaRPr lang="es-VE" sz="1200">
            <a:latin typeface="Arial" pitchFamily="34" charset="0"/>
            <a:cs typeface="Arial" pitchFamily="34" charset="0"/>
          </a:endParaRPr>
        </a:p>
      </dgm:t>
    </dgm:pt>
    <dgm:pt modelId="{724A9802-14D2-4B13-A9DB-034E0D0D3C16}">
      <dgm:prSet phldrT="[Texto]" phldr="1" custT="1"/>
      <dgm:spPr/>
      <dgm:t>
        <a:bodyPr/>
        <a:lstStyle/>
        <a:p>
          <a:endParaRPr lang="es-VE" sz="1200">
            <a:latin typeface="Arial" pitchFamily="34" charset="0"/>
            <a:cs typeface="Arial" pitchFamily="34" charset="0"/>
          </a:endParaRPr>
        </a:p>
      </dgm:t>
    </dgm:pt>
    <dgm:pt modelId="{99BB547F-E14E-43F8-9303-E65235C564D9}" type="parTrans" cxnId="{6C00C940-A754-4135-9CA0-B632C70784E7}">
      <dgm:prSet/>
      <dgm:spPr/>
      <dgm:t>
        <a:bodyPr/>
        <a:lstStyle/>
        <a:p>
          <a:endParaRPr lang="es-VE" sz="1200">
            <a:latin typeface="Arial" pitchFamily="34" charset="0"/>
            <a:cs typeface="Arial" pitchFamily="34" charset="0"/>
          </a:endParaRPr>
        </a:p>
      </dgm:t>
    </dgm:pt>
    <dgm:pt modelId="{C3A467A1-197D-4F41-8378-18838446AAA9}" type="sibTrans" cxnId="{6C00C940-A754-4135-9CA0-B632C70784E7}">
      <dgm:prSet/>
      <dgm:spPr/>
      <dgm:t>
        <a:bodyPr/>
        <a:lstStyle/>
        <a:p>
          <a:endParaRPr lang="es-VE" sz="1200">
            <a:latin typeface="Arial" pitchFamily="34" charset="0"/>
            <a:cs typeface="Arial" pitchFamily="34" charset="0"/>
          </a:endParaRPr>
        </a:p>
      </dgm:t>
    </dgm:pt>
    <dgm:pt modelId="{8A172742-B798-4591-9BDA-12A08C604277}">
      <dgm:prSet phldrT="[Texto]" custT="1"/>
      <dgm:spPr/>
      <dgm:t>
        <a:bodyPr/>
        <a:lstStyle/>
        <a:p>
          <a:r>
            <a:rPr lang="es-VE" sz="1200" dirty="0" smtClean="0">
              <a:latin typeface="Arial" pitchFamily="34" charset="0"/>
              <a:cs typeface="Arial" pitchFamily="34" charset="0"/>
            </a:rPr>
            <a:t>Personales</a:t>
          </a:r>
          <a:endParaRPr lang="es-VE" sz="1200" dirty="0">
            <a:latin typeface="Arial" pitchFamily="34" charset="0"/>
            <a:cs typeface="Arial" pitchFamily="34" charset="0"/>
          </a:endParaRPr>
        </a:p>
      </dgm:t>
    </dgm:pt>
    <dgm:pt modelId="{B10A50A0-EB91-42B5-893D-185AA4EB087E}" type="parTrans" cxnId="{D38A2FF5-E965-495C-8182-2024B8E4466B}">
      <dgm:prSet/>
      <dgm:spPr/>
      <dgm:t>
        <a:bodyPr/>
        <a:lstStyle/>
        <a:p>
          <a:endParaRPr lang="es-VE" sz="1200">
            <a:latin typeface="Arial" pitchFamily="34" charset="0"/>
            <a:cs typeface="Arial" pitchFamily="34" charset="0"/>
          </a:endParaRPr>
        </a:p>
      </dgm:t>
    </dgm:pt>
    <dgm:pt modelId="{09437355-F24A-47DB-A642-A593058F362B}" type="sibTrans" cxnId="{D38A2FF5-E965-495C-8182-2024B8E4466B}">
      <dgm:prSet/>
      <dgm:spPr/>
      <dgm:t>
        <a:bodyPr/>
        <a:lstStyle/>
        <a:p>
          <a:endParaRPr lang="es-VE" sz="1200">
            <a:latin typeface="Arial" pitchFamily="34" charset="0"/>
            <a:cs typeface="Arial" pitchFamily="34" charset="0"/>
          </a:endParaRPr>
        </a:p>
      </dgm:t>
    </dgm:pt>
    <dgm:pt modelId="{E61EB763-B036-4093-8356-86410445AB49}">
      <dgm:prSet phldrT="[Texto]" phldr="1" custT="1"/>
      <dgm:spPr/>
      <dgm:t>
        <a:bodyPr/>
        <a:lstStyle/>
        <a:p>
          <a:endParaRPr lang="es-VE" sz="1200">
            <a:latin typeface="Arial" pitchFamily="34" charset="0"/>
            <a:cs typeface="Arial" pitchFamily="34" charset="0"/>
          </a:endParaRPr>
        </a:p>
      </dgm:t>
    </dgm:pt>
    <dgm:pt modelId="{4991ED89-9C33-4668-91A8-DACDC0B745A1}" type="parTrans" cxnId="{CFD9DF90-833E-4FB0-A5AA-0C83E5D1D848}">
      <dgm:prSet/>
      <dgm:spPr/>
      <dgm:t>
        <a:bodyPr/>
        <a:lstStyle/>
        <a:p>
          <a:endParaRPr lang="es-VE" sz="1200">
            <a:latin typeface="Arial" pitchFamily="34" charset="0"/>
            <a:cs typeface="Arial" pitchFamily="34" charset="0"/>
          </a:endParaRPr>
        </a:p>
      </dgm:t>
    </dgm:pt>
    <dgm:pt modelId="{CBDD85DA-A0BF-4718-8714-9B86AC1BA0E4}" type="sibTrans" cxnId="{CFD9DF90-833E-4FB0-A5AA-0C83E5D1D848}">
      <dgm:prSet/>
      <dgm:spPr/>
      <dgm:t>
        <a:bodyPr/>
        <a:lstStyle/>
        <a:p>
          <a:endParaRPr lang="es-VE" sz="1200">
            <a:latin typeface="Arial" pitchFamily="34" charset="0"/>
            <a:cs typeface="Arial" pitchFamily="34" charset="0"/>
          </a:endParaRPr>
        </a:p>
      </dgm:t>
    </dgm:pt>
    <dgm:pt modelId="{E8C25261-BD07-420B-B566-BA98F9054389}">
      <dgm:prSet phldrT="[Texto]" custT="1"/>
      <dgm:spPr/>
      <dgm:t>
        <a:bodyPr/>
        <a:lstStyle/>
        <a:p>
          <a:r>
            <a:rPr lang="es-VE" sz="1200" dirty="0" smtClean="0">
              <a:latin typeface="Arial" pitchFamily="34" charset="0"/>
              <a:cs typeface="Arial" pitchFamily="34" charset="0"/>
            </a:rPr>
            <a:t>Banca Privada</a:t>
          </a:r>
        </a:p>
      </dgm:t>
    </dgm:pt>
    <dgm:pt modelId="{DFB1AB81-8C2C-4070-B209-0134CF593E64}" type="parTrans" cxnId="{64CC8187-E443-4AC4-86B8-28A4B8DD4EF9}">
      <dgm:prSet/>
      <dgm:spPr/>
      <dgm:t>
        <a:bodyPr/>
        <a:lstStyle/>
        <a:p>
          <a:endParaRPr lang="es-VE" sz="1200">
            <a:latin typeface="Arial" pitchFamily="34" charset="0"/>
            <a:cs typeface="Arial" pitchFamily="34" charset="0"/>
          </a:endParaRPr>
        </a:p>
      </dgm:t>
    </dgm:pt>
    <dgm:pt modelId="{019CE22B-0F18-436C-974E-069AA7CB1489}" type="sibTrans" cxnId="{64CC8187-E443-4AC4-86B8-28A4B8DD4EF9}">
      <dgm:prSet/>
      <dgm:spPr/>
      <dgm:t>
        <a:bodyPr/>
        <a:lstStyle/>
        <a:p>
          <a:endParaRPr lang="es-VE" sz="1200">
            <a:latin typeface="Arial" pitchFamily="34" charset="0"/>
            <a:cs typeface="Arial" pitchFamily="34" charset="0"/>
          </a:endParaRPr>
        </a:p>
      </dgm:t>
    </dgm:pt>
    <dgm:pt modelId="{034CC43E-2F8B-4AC3-956D-5BE2D2C067A4}">
      <dgm:prSet phldrT="[Texto]" phldr="1" custT="1"/>
      <dgm:spPr/>
      <dgm:t>
        <a:bodyPr/>
        <a:lstStyle/>
        <a:p>
          <a:endParaRPr lang="es-VE" sz="1200">
            <a:latin typeface="Arial" pitchFamily="34" charset="0"/>
            <a:cs typeface="Arial" pitchFamily="34" charset="0"/>
          </a:endParaRPr>
        </a:p>
      </dgm:t>
    </dgm:pt>
    <dgm:pt modelId="{9B6E275F-2D71-4388-93F1-544DD8891E99}" type="parTrans" cxnId="{8A4AF51C-C65C-4A8C-A78B-627465228D25}">
      <dgm:prSet/>
      <dgm:spPr/>
      <dgm:t>
        <a:bodyPr/>
        <a:lstStyle/>
        <a:p>
          <a:endParaRPr lang="es-VE" sz="1200">
            <a:latin typeface="Arial" pitchFamily="34" charset="0"/>
            <a:cs typeface="Arial" pitchFamily="34" charset="0"/>
          </a:endParaRPr>
        </a:p>
      </dgm:t>
    </dgm:pt>
    <dgm:pt modelId="{0F302A1A-F487-4229-964A-4867D7FE1BAC}" type="sibTrans" cxnId="{8A4AF51C-C65C-4A8C-A78B-627465228D25}">
      <dgm:prSet/>
      <dgm:spPr/>
      <dgm:t>
        <a:bodyPr/>
        <a:lstStyle/>
        <a:p>
          <a:endParaRPr lang="es-VE" sz="1200">
            <a:latin typeface="Arial" pitchFamily="34" charset="0"/>
            <a:cs typeface="Arial" pitchFamily="34" charset="0"/>
          </a:endParaRPr>
        </a:p>
      </dgm:t>
    </dgm:pt>
    <dgm:pt modelId="{5A53EB6C-F684-42D2-8CDF-0CC0D1263136}">
      <dgm:prSet phldrT="[Texto]" custT="1"/>
      <dgm:spPr/>
      <dgm:t>
        <a:bodyPr/>
        <a:lstStyle/>
        <a:p>
          <a:r>
            <a:rPr lang="es-VE" sz="1200" dirty="0" smtClean="0">
              <a:latin typeface="Arial" pitchFamily="34" charset="0"/>
              <a:cs typeface="Arial" pitchFamily="34" charset="0"/>
            </a:rPr>
            <a:t>Banca Pública</a:t>
          </a:r>
        </a:p>
      </dgm:t>
    </dgm:pt>
    <dgm:pt modelId="{E90A4CCA-8946-4A3B-8D6F-D63D7BB2E86B}" type="parTrans" cxnId="{90D50419-61D4-4195-A37F-78ABEDBF257F}">
      <dgm:prSet/>
      <dgm:spPr/>
      <dgm:t>
        <a:bodyPr/>
        <a:lstStyle/>
        <a:p>
          <a:endParaRPr lang="es-VE" sz="1200">
            <a:latin typeface="Arial" pitchFamily="34" charset="0"/>
            <a:cs typeface="Arial" pitchFamily="34" charset="0"/>
          </a:endParaRPr>
        </a:p>
      </dgm:t>
    </dgm:pt>
    <dgm:pt modelId="{902F14D3-612D-49D4-8B62-E6AB84F1776C}" type="sibTrans" cxnId="{90D50419-61D4-4195-A37F-78ABEDBF257F}">
      <dgm:prSet/>
      <dgm:spPr/>
      <dgm:t>
        <a:bodyPr/>
        <a:lstStyle/>
        <a:p>
          <a:endParaRPr lang="es-VE" sz="1200">
            <a:latin typeface="Arial" pitchFamily="34" charset="0"/>
            <a:cs typeface="Arial" pitchFamily="34" charset="0"/>
          </a:endParaRPr>
        </a:p>
      </dgm:t>
    </dgm:pt>
    <dgm:pt modelId="{13CCDDE3-9449-4D0F-8E35-7197742FB4E4}" type="pres">
      <dgm:prSet presAssocID="{6E32334F-09B4-4FDE-881D-6315C575A9E1}" presName="rootnode" presStyleCnt="0">
        <dgm:presLayoutVars>
          <dgm:chMax/>
          <dgm:chPref/>
          <dgm:dir/>
          <dgm:animLvl val="lvl"/>
        </dgm:presLayoutVars>
      </dgm:prSet>
      <dgm:spPr/>
    </dgm:pt>
    <dgm:pt modelId="{B98DFD57-1841-47EB-B9AB-6EF1E48AC96C}" type="pres">
      <dgm:prSet presAssocID="{902BC55C-70D3-4C19-9738-AD7787906B14}" presName="composite" presStyleCnt="0"/>
      <dgm:spPr/>
    </dgm:pt>
    <dgm:pt modelId="{9B32E425-D92A-457F-98B7-1FFB1587CE0A}" type="pres">
      <dgm:prSet presAssocID="{902BC55C-70D3-4C19-9738-AD7787906B14}" presName="bentUpArrow1" presStyleLbl="alignImgPlace1" presStyleIdx="0" presStyleCnt="3"/>
      <dgm:spPr/>
    </dgm:pt>
    <dgm:pt modelId="{E91D5E77-574C-4DD8-B7F7-28EE577E511E}" type="pres">
      <dgm:prSet presAssocID="{902BC55C-70D3-4C19-9738-AD7787906B14}" presName="ParentText" presStyleLbl="node1" presStyleIdx="0" presStyleCnt="4">
        <dgm:presLayoutVars>
          <dgm:chMax val="1"/>
          <dgm:chPref val="1"/>
          <dgm:bulletEnabled val="1"/>
        </dgm:presLayoutVars>
      </dgm:prSet>
      <dgm:spPr/>
    </dgm:pt>
    <dgm:pt modelId="{106FA71A-B242-4AF1-9420-A827D420D0F0}" type="pres">
      <dgm:prSet presAssocID="{902BC55C-70D3-4C19-9738-AD7787906B14}" presName="ChildText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C8656C39-5CF9-431E-8D8C-1C30C07CA897}" type="pres">
      <dgm:prSet presAssocID="{BB616FB2-0D33-4596-95AD-ACEA68305DE0}" presName="sibTrans" presStyleCnt="0"/>
      <dgm:spPr/>
    </dgm:pt>
    <dgm:pt modelId="{608037AE-7D22-489C-B0BB-D49AD9C1BDEA}" type="pres">
      <dgm:prSet presAssocID="{8A172742-B798-4591-9BDA-12A08C604277}" presName="composite" presStyleCnt="0"/>
      <dgm:spPr/>
    </dgm:pt>
    <dgm:pt modelId="{040C0E68-B103-4333-9C74-9D6DDEC53EBB}" type="pres">
      <dgm:prSet presAssocID="{8A172742-B798-4591-9BDA-12A08C604277}" presName="bentUpArrow1" presStyleLbl="alignImgPlace1" presStyleIdx="1" presStyleCnt="3"/>
      <dgm:spPr/>
    </dgm:pt>
    <dgm:pt modelId="{6C16E480-5AFE-4E5C-B84E-A9A37DFD7002}" type="pres">
      <dgm:prSet presAssocID="{8A172742-B798-4591-9BDA-12A08C604277}" presName="ParentText" presStyleLbl="node1" presStyleIdx="1" presStyleCnt="4">
        <dgm:presLayoutVars>
          <dgm:chMax val="1"/>
          <dgm:chPref val="1"/>
          <dgm:bulletEnabled val="1"/>
        </dgm:presLayoutVars>
      </dgm:prSet>
      <dgm:spPr/>
    </dgm:pt>
    <dgm:pt modelId="{29CAE959-9E7D-4E9C-BC7D-4E6927F4C382}" type="pres">
      <dgm:prSet presAssocID="{8A172742-B798-4591-9BDA-12A08C604277}" presName="ChildText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8961F022-6725-42E2-A767-01366FD795A1}" type="pres">
      <dgm:prSet presAssocID="{09437355-F24A-47DB-A642-A593058F362B}" presName="sibTrans" presStyleCnt="0"/>
      <dgm:spPr/>
    </dgm:pt>
    <dgm:pt modelId="{0315008B-C7C0-424A-9B12-3884D3EBECC5}" type="pres">
      <dgm:prSet presAssocID="{E8C25261-BD07-420B-B566-BA98F9054389}" presName="composite" presStyleCnt="0"/>
      <dgm:spPr/>
    </dgm:pt>
    <dgm:pt modelId="{B9D28322-D768-4917-95C4-9597D19D2482}" type="pres">
      <dgm:prSet presAssocID="{E8C25261-BD07-420B-B566-BA98F9054389}" presName="bentUpArrow1" presStyleLbl="alignImgPlace1" presStyleIdx="2" presStyleCnt="3"/>
      <dgm:spPr/>
    </dgm:pt>
    <dgm:pt modelId="{C0A5FBE3-9277-43C9-A6A5-FEA2FCE6595A}" type="pres">
      <dgm:prSet presAssocID="{E8C25261-BD07-420B-B566-BA98F9054389}" presName="ParentText" presStyleLbl="node1" presStyleIdx="2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VE"/>
        </a:p>
      </dgm:t>
    </dgm:pt>
    <dgm:pt modelId="{B5EFEDF2-599F-4E9A-8778-9C4DB8ED6E51}" type="pres">
      <dgm:prSet presAssocID="{E8C25261-BD07-420B-B566-BA98F9054389}" presName="ChildText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CB4A40A7-7034-44C5-9E9F-3C898B12C9C6}" type="pres">
      <dgm:prSet presAssocID="{019CE22B-0F18-436C-974E-069AA7CB1489}" presName="sibTrans" presStyleCnt="0"/>
      <dgm:spPr/>
    </dgm:pt>
    <dgm:pt modelId="{B22FB81D-1F01-47BE-B2BC-36D42E025DAA}" type="pres">
      <dgm:prSet presAssocID="{5A53EB6C-F684-42D2-8CDF-0CC0D1263136}" presName="composite" presStyleCnt="0"/>
      <dgm:spPr/>
    </dgm:pt>
    <dgm:pt modelId="{BC35B15B-F322-42C9-AA10-FD44F300E0E4}" type="pres">
      <dgm:prSet presAssocID="{5A53EB6C-F684-42D2-8CDF-0CC0D1263136}" presName="ParentText" presStyleLbl="node1" presStyleIdx="3" presStyleCnt="4">
        <dgm:presLayoutVars>
          <dgm:chMax val="1"/>
          <dgm:chPref val="1"/>
          <dgm:bulletEnabled val="1"/>
        </dgm:presLayoutVars>
      </dgm:prSet>
      <dgm:spPr/>
    </dgm:pt>
    <dgm:pt modelId="{AE9D7313-FBBA-4473-B633-01F1CEB868C7}" type="pres">
      <dgm:prSet presAssocID="{5A53EB6C-F684-42D2-8CDF-0CC0D1263136}" presName="FinalChildText" presStyleLbl="revTx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6C00C940-A754-4135-9CA0-B632C70784E7}" srcId="{902BC55C-70D3-4C19-9738-AD7787906B14}" destId="{724A9802-14D2-4B13-A9DB-034E0D0D3C16}" srcOrd="0" destOrd="0" parTransId="{99BB547F-E14E-43F8-9303-E65235C564D9}" sibTransId="{C3A467A1-197D-4F41-8378-18838446AAA9}"/>
    <dgm:cxn modelId="{D38A2FF5-E965-495C-8182-2024B8E4466B}" srcId="{6E32334F-09B4-4FDE-881D-6315C575A9E1}" destId="{8A172742-B798-4591-9BDA-12A08C604277}" srcOrd="1" destOrd="0" parTransId="{B10A50A0-EB91-42B5-893D-185AA4EB087E}" sibTransId="{09437355-F24A-47DB-A642-A593058F362B}"/>
    <dgm:cxn modelId="{825097D1-9FAF-425E-B30D-5F214135739F}" type="presOf" srcId="{034CC43E-2F8B-4AC3-956D-5BE2D2C067A4}" destId="{AE9D7313-FBBA-4473-B633-01F1CEB868C7}" srcOrd="0" destOrd="0" presId="urn:microsoft.com/office/officeart/2005/8/layout/StepDownProcess"/>
    <dgm:cxn modelId="{90D26E9B-A962-4CF2-A2A5-0E484A719342}" type="presOf" srcId="{724A9802-14D2-4B13-A9DB-034E0D0D3C16}" destId="{106FA71A-B242-4AF1-9420-A827D420D0F0}" srcOrd="0" destOrd="0" presId="urn:microsoft.com/office/officeart/2005/8/layout/StepDownProcess"/>
    <dgm:cxn modelId="{968FDA84-A9F8-4757-AEC1-5FC68627C033}" type="presOf" srcId="{6E32334F-09B4-4FDE-881D-6315C575A9E1}" destId="{13CCDDE3-9449-4D0F-8E35-7197742FB4E4}" srcOrd="0" destOrd="0" presId="urn:microsoft.com/office/officeart/2005/8/layout/StepDownProcess"/>
    <dgm:cxn modelId="{D016DC63-275F-459E-944A-BE8DF29356A1}" type="presOf" srcId="{E8C25261-BD07-420B-B566-BA98F9054389}" destId="{C0A5FBE3-9277-43C9-A6A5-FEA2FCE6595A}" srcOrd="0" destOrd="0" presId="urn:microsoft.com/office/officeart/2005/8/layout/StepDownProcess"/>
    <dgm:cxn modelId="{90D50419-61D4-4195-A37F-78ABEDBF257F}" srcId="{6E32334F-09B4-4FDE-881D-6315C575A9E1}" destId="{5A53EB6C-F684-42D2-8CDF-0CC0D1263136}" srcOrd="3" destOrd="0" parTransId="{E90A4CCA-8946-4A3B-8D6F-D63D7BB2E86B}" sibTransId="{902F14D3-612D-49D4-8B62-E6AB84F1776C}"/>
    <dgm:cxn modelId="{8A4AF51C-C65C-4A8C-A78B-627465228D25}" srcId="{5A53EB6C-F684-42D2-8CDF-0CC0D1263136}" destId="{034CC43E-2F8B-4AC3-956D-5BE2D2C067A4}" srcOrd="0" destOrd="0" parTransId="{9B6E275F-2D71-4388-93F1-544DD8891E99}" sibTransId="{0F302A1A-F487-4229-964A-4867D7FE1BAC}"/>
    <dgm:cxn modelId="{64CC8187-E443-4AC4-86B8-28A4B8DD4EF9}" srcId="{6E32334F-09B4-4FDE-881D-6315C575A9E1}" destId="{E8C25261-BD07-420B-B566-BA98F9054389}" srcOrd="2" destOrd="0" parTransId="{DFB1AB81-8C2C-4070-B209-0134CF593E64}" sibTransId="{019CE22B-0F18-436C-974E-069AA7CB1489}"/>
    <dgm:cxn modelId="{39EF70DE-118D-4788-875E-51B577A532EC}" type="presOf" srcId="{8A172742-B798-4591-9BDA-12A08C604277}" destId="{6C16E480-5AFE-4E5C-B84E-A9A37DFD7002}" srcOrd="0" destOrd="0" presId="urn:microsoft.com/office/officeart/2005/8/layout/StepDownProcess"/>
    <dgm:cxn modelId="{CFD9DF90-833E-4FB0-A5AA-0C83E5D1D848}" srcId="{8A172742-B798-4591-9BDA-12A08C604277}" destId="{E61EB763-B036-4093-8356-86410445AB49}" srcOrd="0" destOrd="0" parTransId="{4991ED89-9C33-4668-91A8-DACDC0B745A1}" sibTransId="{CBDD85DA-A0BF-4718-8714-9B86AC1BA0E4}"/>
    <dgm:cxn modelId="{91B611ED-843E-4767-8EF6-9A0012D9A69D}" type="presOf" srcId="{5A53EB6C-F684-42D2-8CDF-0CC0D1263136}" destId="{BC35B15B-F322-42C9-AA10-FD44F300E0E4}" srcOrd="0" destOrd="0" presId="urn:microsoft.com/office/officeart/2005/8/layout/StepDownProcess"/>
    <dgm:cxn modelId="{8DC9BE2E-17A4-4A8F-B1EF-C0F347DD2997}" type="presOf" srcId="{902BC55C-70D3-4C19-9738-AD7787906B14}" destId="{E91D5E77-574C-4DD8-B7F7-28EE577E511E}" srcOrd="0" destOrd="0" presId="urn:microsoft.com/office/officeart/2005/8/layout/StepDownProcess"/>
    <dgm:cxn modelId="{09AAC375-055C-4C59-89F3-599A38BAADB4}" srcId="{6E32334F-09B4-4FDE-881D-6315C575A9E1}" destId="{902BC55C-70D3-4C19-9738-AD7787906B14}" srcOrd="0" destOrd="0" parTransId="{F98FB6DA-4237-48B2-91B6-388ACC62E58C}" sibTransId="{BB616FB2-0D33-4596-95AD-ACEA68305DE0}"/>
    <dgm:cxn modelId="{5BE4001C-DA8C-4117-8177-A561781C946C}" type="presOf" srcId="{E61EB763-B036-4093-8356-86410445AB49}" destId="{29CAE959-9E7D-4E9C-BC7D-4E6927F4C382}" srcOrd="0" destOrd="0" presId="urn:microsoft.com/office/officeart/2005/8/layout/StepDownProcess"/>
    <dgm:cxn modelId="{A4AF1BFB-8FB4-4BBC-ABC8-0971C7A83C63}" type="presParOf" srcId="{13CCDDE3-9449-4D0F-8E35-7197742FB4E4}" destId="{B98DFD57-1841-47EB-B9AB-6EF1E48AC96C}" srcOrd="0" destOrd="0" presId="urn:microsoft.com/office/officeart/2005/8/layout/StepDownProcess"/>
    <dgm:cxn modelId="{BBA376FB-0D99-4BB6-923A-DFE738888C09}" type="presParOf" srcId="{B98DFD57-1841-47EB-B9AB-6EF1E48AC96C}" destId="{9B32E425-D92A-457F-98B7-1FFB1587CE0A}" srcOrd="0" destOrd="0" presId="urn:microsoft.com/office/officeart/2005/8/layout/StepDownProcess"/>
    <dgm:cxn modelId="{D1B0CF83-97BF-48F1-B229-F63AA5602E5A}" type="presParOf" srcId="{B98DFD57-1841-47EB-B9AB-6EF1E48AC96C}" destId="{E91D5E77-574C-4DD8-B7F7-28EE577E511E}" srcOrd="1" destOrd="0" presId="urn:microsoft.com/office/officeart/2005/8/layout/StepDownProcess"/>
    <dgm:cxn modelId="{C0F1ABD7-6D26-499D-9A13-2C78211CA38D}" type="presParOf" srcId="{B98DFD57-1841-47EB-B9AB-6EF1E48AC96C}" destId="{106FA71A-B242-4AF1-9420-A827D420D0F0}" srcOrd="2" destOrd="0" presId="urn:microsoft.com/office/officeart/2005/8/layout/StepDownProcess"/>
    <dgm:cxn modelId="{59EDF201-58F3-417C-A69D-418742A91AF4}" type="presParOf" srcId="{13CCDDE3-9449-4D0F-8E35-7197742FB4E4}" destId="{C8656C39-5CF9-431E-8D8C-1C30C07CA897}" srcOrd="1" destOrd="0" presId="urn:microsoft.com/office/officeart/2005/8/layout/StepDownProcess"/>
    <dgm:cxn modelId="{5CE9A017-0087-41C3-B824-B35C19A3A11D}" type="presParOf" srcId="{13CCDDE3-9449-4D0F-8E35-7197742FB4E4}" destId="{608037AE-7D22-489C-B0BB-D49AD9C1BDEA}" srcOrd="2" destOrd="0" presId="urn:microsoft.com/office/officeart/2005/8/layout/StepDownProcess"/>
    <dgm:cxn modelId="{26CA1AAA-3763-4C77-9C1E-37097950F13B}" type="presParOf" srcId="{608037AE-7D22-489C-B0BB-D49AD9C1BDEA}" destId="{040C0E68-B103-4333-9C74-9D6DDEC53EBB}" srcOrd="0" destOrd="0" presId="urn:microsoft.com/office/officeart/2005/8/layout/StepDownProcess"/>
    <dgm:cxn modelId="{63E05AC5-BA82-4A91-B0FD-32006EDE4D16}" type="presParOf" srcId="{608037AE-7D22-489C-B0BB-D49AD9C1BDEA}" destId="{6C16E480-5AFE-4E5C-B84E-A9A37DFD7002}" srcOrd="1" destOrd="0" presId="urn:microsoft.com/office/officeart/2005/8/layout/StepDownProcess"/>
    <dgm:cxn modelId="{DB52838A-F9B9-4309-8614-339BA1EA5200}" type="presParOf" srcId="{608037AE-7D22-489C-B0BB-D49AD9C1BDEA}" destId="{29CAE959-9E7D-4E9C-BC7D-4E6927F4C382}" srcOrd="2" destOrd="0" presId="urn:microsoft.com/office/officeart/2005/8/layout/StepDownProcess"/>
    <dgm:cxn modelId="{6CA02166-705F-4B49-B751-0FCFC2C9223D}" type="presParOf" srcId="{13CCDDE3-9449-4D0F-8E35-7197742FB4E4}" destId="{8961F022-6725-42E2-A767-01366FD795A1}" srcOrd="3" destOrd="0" presId="urn:microsoft.com/office/officeart/2005/8/layout/StepDownProcess"/>
    <dgm:cxn modelId="{D79A5C7D-4CC8-44E5-8B8F-22EB1CC93C58}" type="presParOf" srcId="{13CCDDE3-9449-4D0F-8E35-7197742FB4E4}" destId="{0315008B-C7C0-424A-9B12-3884D3EBECC5}" srcOrd="4" destOrd="0" presId="urn:microsoft.com/office/officeart/2005/8/layout/StepDownProcess"/>
    <dgm:cxn modelId="{FE886D95-ACCC-4E0C-9F60-BAF72C50C5C8}" type="presParOf" srcId="{0315008B-C7C0-424A-9B12-3884D3EBECC5}" destId="{B9D28322-D768-4917-95C4-9597D19D2482}" srcOrd="0" destOrd="0" presId="urn:microsoft.com/office/officeart/2005/8/layout/StepDownProcess"/>
    <dgm:cxn modelId="{CA588CB7-6763-42EB-9326-07855B5BB7A4}" type="presParOf" srcId="{0315008B-C7C0-424A-9B12-3884D3EBECC5}" destId="{C0A5FBE3-9277-43C9-A6A5-FEA2FCE6595A}" srcOrd="1" destOrd="0" presId="urn:microsoft.com/office/officeart/2005/8/layout/StepDownProcess"/>
    <dgm:cxn modelId="{DA250321-0533-47FF-A75C-3FC0FDA26C95}" type="presParOf" srcId="{0315008B-C7C0-424A-9B12-3884D3EBECC5}" destId="{B5EFEDF2-599F-4E9A-8778-9C4DB8ED6E51}" srcOrd="2" destOrd="0" presId="urn:microsoft.com/office/officeart/2005/8/layout/StepDownProcess"/>
    <dgm:cxn modelId="{E1A6C860-364E-4E42-B6FE-7B6D6E35AD9B}" type="presParOf" srcId="{13CCDDE3-9449-4D0F-8E35-7197742FB4E4}" destId="{CB4A40A7-7034-44C5-9E9F-3C898B12C9C6}" srcOrd="5" destOrd="0" presId="urn:microsoft.com/office/officeart/2005/8/layout/StepDownProcess"/>
    <dgm:cxn modelId="{8395949B-C938-467C-A236-CAED609C7A83}" type="presParOf" srcId="{13CCDDE3-9449-4D0F-8E35-7197742FB4E4}" destId="{B22FB81D-1F01-47BE-B2BC-36D42E025DAA}" srcOrd="6" destOrd="0" presId="urn:microsoft.com/office/officeart/2005/8/layout/StepDownProcess"/>
    <dgm:cxn modelId="{B757139C-ED0A-414D-8C2B-CD47FF09E0C2}" type="presParOf" srcId="{B22FB81D-1F01-47BE-B2BC-36D42E025DAA}" destId="{BC35B15B-F322-42C9-AA10-FD44F300E0E4}" srcOrd="0" destOrd="0" presId="urn:microsoft.com/office/officeart/2005/8/layout/StepDownProcess"/>
    <dgm:cxn modelId="{784C07A2-46D9-44E2-934B-43B9221B6EBF}" type="presParOf" srcId="{B22FB81D-1F01-47BE-B2BC-36D42E025DAA}" destId="{AE9D7313-FBBA-4473-B633-01F1CEB868C7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1D5131D-8163-4856-9ACB-BBA1AFBD2452}" type="doc">
      <dgm:prSet loTypeId="urn:microsoft.com/office/officeart/2008/layout/AscendingPictureAccent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VE"/>
        </a:p>
      </dgm:t>
    </dgm:pt>
    <dgm:pt modelId="{9A4E37C9-D47E-4B39-9242-29BF23EC3F41}">
      <dgm:prSet phldrT="[Texto]" custT="1"/>
      <dgm:spPr/>
      <dgm:t>
        <a:bodyPr/>
        <a:lstStyle/>
        <a:p>
          <a:r>
            <a:rPr lang="es-VE" sz="1200" dirty="0" smtClean="0">
              <a:latin typeface="Arial" pitchFamily="34" charset="0"/>
              <a:cs typeface="Arial" pitchFamily="34" charset="0"/>
            </a:rPr>
            <a:t>Deudas contraídas</a:t>
          </a:r>
          <a:endParaRPr lang="es-VE" sz="1200" dirty="0">
            <a:latin typeface="Arial" pitchFamily="34" charset="0"/>
            <a:cs typeface="Arial" pitchFamily="34" charset="0"/>
          </a:endParaRPr>
        </a:p>
      </dgm:t>
    </dgm:pt>
    <dgm:pt modelId="{1F2259C2-A4B0-4C7D-9951-61147FFD7162}" type="parTrans" cxnId="{2A7BFF93-A94A-4EC8-8A3F-F3C184C9E2B6}">
      <dgm:prSet/>
      <dgm:spPr/>
      <dgm:t>
        <a:bodyPr/>
        <a:lstStyle/>
        <a:p>
          <a:endParaRPr lang="es-VE" sz="1200">
            <a:latin typeface="Arial" pitchFamily="34" charset="0"/>
            <a:cs typeface="Arial" pitchFamily="34" charset="0"/>
          </a:endParaRPr>
        </a:p>
      </dgm:t>
    </dgm:pt>
    <dgm:pt modelId="{9940E533-ED47-4964-84FA-3008A3DD8206}" type="sibTrans" cxnId="{2A7BFF93-A94A-4EC8-8A3F-F3C184C9E2B6}">
      <dgm:prSet/>
      <dgm:spPr/>
      <dgm:t>
        <a:bodyPr/>
        <a:lstStyle/>
        <a:p>
          <a:endParaRPr lang="es-VE" sz="1200">
            <a:latin typeface="Arial" pitchFamily="34" charset="0"/>
            <a:cs typeface="Arial" pitchFamily="34" charset="0"/>
          </a:endParaRPr>
        </a:p>
      </dgm:t>
    </dgm:pt>
    <dgm:pt modelId="{FFD21772-B3EE-4EFB-AB2F-71C487D5E457}">
      <dgm:prSet phldrT="[Texto]" custT="1"/>
      <dgm:spPr/>
      <dgm:t>
        <a:bodyPr/>
        <a:lstStyle/>
        <a:p>
          <a:r>
            <a:rPr lang="es-VE" sz="1200" dirty="0" smtClean="0">
              <a:latin typeface="Arial" pitchFamily="34" charset="0"/>
              <a:cs typeface="Arial" pitchFamily="34" charset="0"/>
            </a:rPr>
            <a:t>Nivel de riesgo</a:t>
          </a:r>
          <a:endParaRPr lang="es-VE" sz="1200" dirty="0">
            <a:latin typeface="Arial" pitchFamily="34" charset="0"/>
            <a:cs typeface="Arial" pitchFamily="34" charset="0"/>
          </a:endParaRPr>
        </a:p>
      </dgm:t>
    </dgm:pt>
    <dgm:pt modelId="{1A5DFE4B-4A0B-426A-B707-5717204ED964}" type="parTrans" cxnId="{67A22BC6-BE29-4232-94E5-1758EC216524}">
      <dgm:prSet/>
      <dgm:spPr/>
      <dgm:t>
        <a:bodyPr/>
        <a:lstStyle/>
        <a:p>
          <a:endParaRPr lang="es-VE" sz="1200">
            <a:latin typeface="Arial" pitchFamily="34" charset="0"/>
            <a:cs typeface="Arial" pitchFamily="34" charset="0"/>
          </a:endParaRPr>
        </a:p>
      </dgm:t>
    </dgm:pt>
    <dgm:pt modelId="{2E5FBBE2-80BB-487C-87F2-0F1D4E0F30CF}" type="sibTrans" cxnId="{67A22BC6-BE29-4232-94E5-1758EC216524}">
      <dgm:prSet/>
      <dgm:spPr/>
      <dgm:t>
        <a:bodyPr/>
        <a:lstStyle/>
        <a:p>
          <a:endParaRPr lang="es-VE" sz="1200">
            <a:latin typeface="Arial" pitchFamily="34" charset="0"/>
            <a:cs typeface="Arial" pitchFamily="34" charset="0"/>
          </a:endParaRPr>
        </a:p>
      </dgm:t>
    </dgm:pt>
    <dgm:pt modelId="{7F983858-739D-4915-9A85-ECD120B340D4}" type="pres">
      <dgm:prSet presAssocID="{B1D5131D-8163-4856-9ACB-BBA1AFBD2452}" presName="Name0" presStyleCnt="0">
        <dgm:presLayoutVars>
          <dgm:chMax val="7"/>
          <dgm:chPref val="7"/>
          <dgm:dir/>
        </dgm:presLayoutVars>
      </dgm:prSet>
      <dgm:spPr/>
    </dgm:pt>
    <dgm:pt modelId="{796A14F9-6D69-4044-A4F4-59484E77C3C2}" type="pres">
      <dgm:prSet presAssocID="{B1D5131D-8163-4856-9ACB-BBA1AFBD2452}" presName="dot1" presStyleLbl="alignNode1" presStyleIdx="0" presStyleCnt="10"/>
      <dgm:spPr/>
    </dgm:pt>
    <dgm:pt modelId="{D2197BC9-9468-4028-AC2A-40A03B4E2E3D}" type="pres">
      <dgm:prSet presAssocID="{B1D5131D-8163-4856-9ACB-BBA1AFBD2452}" presName="dot2" presStyleLbl="alignNode1" presStyleIdx="1" presStyleCnt="10"/>
      <dgm:spPr/>
    </dgm:pt>
    <dgm:pt modelId="{90C2FB4D-24FA-48F1-9478-CD28677491BE}" type="pres">
      <dgm:prSet presAssocID="{B1D5131D-8163-4856-9ACB-BBA1AFBD2452}" presName="dot3" presStyleLbl="alignNode1" presStyleIdx="2" presStyleCnt="10"/>
      <dgm:spPr/>
    </dgm:pt>
    <dgm:pt modelId="{66B3FAD3-742F-4AA5-8A4D-8C23DF21F599}" type="pres">
      <dgm:prSet presAssocID="{B1D5131D-8163-4856-9ACB-BBA1AFBD2452}" presName="dotArrow1" presStyleLbl="alignNode1" presStyleIdx="3" presStyleCnt="10"/>
      <dgm:spPr/>
    </dgm:pt>
    <dgm:pt modelId="{73A7D62B-2DBD-4C38-BF28-B11900FCD14B}" type="pres">
      <dgm:prSet presAssocID="{B1D5131D-8163-4856-9ACB-BBA1AFBD2452}" presName="dotArrow2" presStyleLbl="alignNode1" presStyleIdx="4" presStyleCnt="10"/>
      <dgm:spPr/>
    </dgm:pt>
    <dgm:pt modelId="{724F6B5B-A833-4EC8-8A61-58864D780C8B}" type="pres">
      <dgm:prSet presAssocID="{B1D5131D-8163-4856-9ACB-BBA1AFBD2452}" presName="dotArrow3" presStyleLbl="alignNode1" presStyleIdx="5" presStyleCnt="10"/>
      <dgm:spPr/>
    </dgm:pt>
    <dgm:pt modelId="{D9DD3994-4FCB-42A1-B339-797A15D146F2}" type="pres">
      <dgm:prSet presAssocID="{B1D5131D-8163-4856-9ACB-BBA1AFBD2452}" presName="dotArrow4" presStyleLbl="alignNode1" presStyleIdx="6" presStyleCnt="10"/>
      <dgm:spPr/>
    </dgm:pt>
    <dgm:pt modelId="{742B5E1D-ACE7-42B5-BD56-A6D10AFC7AE0}" type="pres">
      <dgm:prSet presAssocID="{B1D5131D-8163-4856-9ACB-BBA1AFBD2452}" presName="dotArrow5" presStyleLbl="alignNode1" presStyleIdx="7" presStyleCnt="10"/>
      <dgm:spPr/>
    </dgm:pt>
    <dgm:pt modelId="{3A73F2ED-5655-42D9-BB8D-166C79F41E60}" type="pres">
      <dgm:prSet presAssocID="{B1D5131D-8163-4856-9ACB-BBA1AFBD2452}" presName="dotArrow6" presStyleLbl="alignNode1" presStyleIdx="8" presStyleCnt="10"/>
      <dgm:spPr/>
    </dgm:pt>
    <dgm:pt modelId="{87FB089B-8F91-42EB-BB38-9884108C3F6C}" type="pres">
      <dgm:prSet presAssocID="{B1D5131D-8163-4856-9ACB-BBA1AFBD2452}" presName="dotArrow7" presStyleLbl="alignNode1" presStyleIdx="9" presStyleCnt="10"/>
      <dgm:spPr/>
    </dgm:pt>
    <dgm:pt modelId="{28D2665E-4CEA-4F48-82CF-F09E5B8A2E6E}" type="pres">
      <dgm:prSet presAssocID="{9A4E37C9-D47E-4B39-9242-29BF23EC3F41}" presName="parTx1" presStyleLbl="node1" presStyleIdx="0" presStyleCnt="2"/>
      <dgm:spPr/>
      <dgm:t>
        <a:bodyPr/>
        <a:lstStyle/>
        <a:p>
          <a:endParaRPr lang="es-VE"/>
        </a:p>
      </dgm:t>
    </dgm:pt>
    <dgm:pt modelId="{51052468-3C47-49CA-8DD2-706A2F8742DF}" type="pres">
      <dgm:prSet presAssocID="{9940E533-ED47-4964-84FA-3008A3DD8206}" presName="picture1" presStyleCnt="0"/>
      <dgm:spPr/>
    </dgm:pt>
    <dgm:pt modelId="{76B9A16B-87C5-490E-B3F3-846839534A5F}" type="pres">
      <dgm:prSet presAssocID="{9940E533-ED47-4964-84FA-3008A3DD8206}" presName="imageRepeatNode" presStyleLbl="fgImgPlace1" presStyleIdx="0" presStyleCnt="2"/>
      <dgm:spPr/>
    </dgm:pt>
    <dgm:pt modelId="{06A736DC-2D22-41B2-83DF-972C0871C648}" type="pres">
      <dgm:prSet presAssocID="{FFD21772-B3EE-4EFB-AB2F-71C487D5E457}" presName="parTx2" presStyleLbl="node1" presStyleIdx="1" presStyleCnt="2"/>
      <dgm:spPr/>
    </dgm:pt>
    <dgm:pt modelId="{296510E2-C049-4C1E-9303-81134F71BC89}" type="pres">
      <dgm:prSet presAssocID="{2E5FBBE2-80BB-487C-87F2-0F1D4E0F30CF}" presName="picture2" presStyleCnt="0"/>
      <dgm:spPr/>
    </dgm:pt>
    <dgm:pt modelId="{2DFB0B0F-E6ED-4675-B6CA-5FF72D8E869A}" type="pres">
      <dgm:prSet presAssocID="{2E5FBBE2-80BB-487C-87F2-0F1D4E0F30CF}" presName="imageRepeatNode" presStyleLbl="fgImgPlace1" presStyleIdx="1" presStyleCnt="2"/>
      <dgm:spPr/>
    </dgm:pt>
  </dgm:ptLst>
  <dgm:cxnLst>
    <dgm:cxn modelId="{2A7BFF93-A94A-4EC8-8A3F-F3C184C9E2B6}" srcId="{B1D5131D-8163-4856-9ACB-BBA1AFBD2452}" destId="{9A4E37C9-D47E-4B39-9242-29BF23EC3F41}" srcOrd="0" destOrd="0" parTransId="{1F2259C2-A4B0-4C7D-9951-61147FFD7162}" sibTransId="{9940E533-ED47-4964-84FA-3008A3DD8206}"/>
    <dgm:cxn modelId="{67A22BC6-BE29-4232-94E5-1758EC216524}" srcId="{B1D5131D-8163-4856-9ACB-BBA1AFBD2452}" destId="{FFD21772-B3EE-4EFB-AB2F-71C487D5E457}" srcOrd="1" destOrd="0" parTransId="{1A5DFE4B-4A0B-426A-B707-5717204ED964}" sibTransId="{2E5FBBE2-80BB-487C-87F2-0F1D4E0F30CF}"/>
    <dgm:cxn modelId="{371BBEAB-392B-43F6-B487-69B159C49CA0}" type="presOf" srcId="{FFD21772-B3EE-4EFB-AB2F-71C487D5E457}" destId="{06A736DC-2D22-41B2-83DF-972C0871C648}" srcOrd="0" destOrd="0" presId="urn:microsoft.com/office/officeart/2008/layout/AscendingPictureAccentProcess"/>
    <dgm:cxn modelId="{EFB7B230-754F-4281-A288-BD6AC6161096}" type="presOf" srcId="{9940E533-ED47-4964-84FA-3008A3DD8206}" destId="{76B9A16B-87C5-490E-B3F3-846839534A5F}" srcOrd="0" destOrd="0" presId="urn:microsoft.com/office/officeart/2008/layout/AscendingPictureAccentProcess"/>
    <dgm:cxn modelId="{E4824110-25D6-4A6C-ADA0-C88EFBD14391}" type="presOf" srcId="{2E5FBBE2-80BB-487C-87F2-0F1D4E0F30CF}" destId="{2DFB0B0F-E6ED-4675-B6CA-5FF72D8E869A}" srcOrd="0" destOrd="0" presId="urn:microsoft.com/office/officeart/2008/layout/AscendingPictureAccentProcess"/>
    <dgm:cxn modelId="{082BF7FE-EF4C-4933-B75A-710C8452AF27}" type="presOf" srcId="{9A4E37C9-D47E-4B39-9242-29BF23EC3F41}" destId="{28D2665E-4CEA-4F48-82CF-F09E5B8A2E6E}" srcOrd="0" destOrd="0" presId="urn:microsoft.com/office/officeart/2008/layout/AscendingPictureAccentProcess"/>
    <dgm:cxn modelId="{32A060E8-A937-4F42-BED3-377D6C208BF8}" type="presOf" srcId="{B1D5131D-8163-4856-9ACB-BBA1AFBD2452}" destId="{7F983858-739D-4915-9A85-ECD120B340D4}" srcOrd="0" destOrd="0" presId="urn:microsoft.com/office/officeart/2008/layout/AscendingPictureAccentProcess"/>
    <dgm:cxn modelId="{6E8FF515-9FCE-469D-B7B8-95F3D1928DD9}" type="presParOf" srcId="{7F983858-739D-4915-9A85-ECD120B340D4}" destId="{796A14F9-6D69-4044-A4F4-59484E77C3C2}" srcOrd="0" destOrd="0" presId="urn:microsoft.com/office/officeart/2008/layout/AscendingPictureAccentProcess"/>
    <dgm:cxn modelId="{991AA19B-66E9-4F02-BFC9-3296B3842848}" type="presParOf" srcId="{7F983858-739D-4915-9A85-ECD120B340D4}" destId="{D2197BC9-9468-4028-AC2A-40A03B4E2E3D}" srcOrd="1" destOrd="0" presId="urn:microsoft.com/office/officeart/2008/layout/AscendingPictureAccentProcess"/>
    <dgm:cxn modelId="{E8A6FB92-14A6-4DEF-BFA0-A05A5B8CE859}" type="presParOf" srcId="{7F983858-739D-4915-9A85-ECD120B340D4}" destId="{90C2FB4D-24FA-48F1-9478-CD28677491BE}" srcOrd="2" destOrd="0" presId="urn:microsoft.com/office/officeart/2008/layout/AscendingPictureAccentProcess"/>
    <dgm:cxn modelId="{9E0B281F-4812-4F05-BB0D-94284236942D}" type="presParOf" srcId="{7F983858-739D-4915-9A85-ECD120B340D4}" destId="{66B3FAD3-742F-4AA5-8A4D-8C23DF21F599}" srcOrd="3" destOrd="0" presId="urn:microsoft.com/office/officeart/2008/layout/AscendingPictureAccentProcess"/>
    <dgm:cxn modelId="{BE00F73C-2ECD-45FA-977F-610AB5F8D9EE}" type="presParOf" srcId="{7F983858-739D-4915-9A85-ECD120B340D4}" destId="{73A7D62B-2DBD-4C38-BF28-B11900FCD14B}" srcOrd="4" destOrd="0" presId="urn:microsoft.com/office/officeart/2008/layout/AscendingPictureAccentProcess"/>
    <dgm:cxn modelId="{3E361A76-DC69-4FCA-8C16-B3AB27B81DDA}" type="presParOf" srcId="{7F983858-739D-4915-9A85-ECD120B340D4}" destId="{724F6B5B-A833-4EC8-8A61-58864D780C8B}" srcOrd="5" destOrd="0" presId="urn:microsoft.com/office/officeart/2008/layout/AscendingPictureAccentProcess"/>
    <dgm:cxn modelId="{9F134A25-AA95-4ECF-A854-E2424F46895B}" type="presParOf" srcId="{7F983858-739D-4915-9A85-ECD120B340D4}" destId="{D9DD3994-4FCB-42A1-B339-797A15D146F2}" srcOrd="6" destOrd="0" presId="urn:microsoft.com/office/officeart/2008/layout/AscendingPictureAccentProcess"/>
    <dgm:cxn modelId="{492A0CBD-DA1B-47A1-BE63-A8BF2124EC8F}" type="presParOf" srcId="{7F983858-739D-4915-9A85-ECD120B340D4}" destId="{742B5E1D-ACE7-42B5-BD56-A6D10AFC7AE0}" srcOrd="7" destOrd="0" presId="urn:microsoft.com/office/officeart/2008/layout/AscendingPictureAccentProcess"/>
    <dgm:cxn modelId="{4DE5ED2C-D7C1-41F2-B5EF-BFCB08738DA7}" type="presParOf" srcId="{7F983858-739D-4915-9A85-ECD120B340D4}" destId="{3A73F2ED-5655-42D9-BB8D-166C79F41E60}" srcOrd="8" destOrd="0" presId="urn:microsoft.com/office/officeart/2008/layout/AscendingPictureAccentProcess"/>
    <dgm:cxn modelId="{DA1BB388-5521-4A9D-A60E-11ECCF1E8862}" type="presParOf" srcId="{7F983858-739D-4915-9A85-ECD120B340D4}" destId="{87FB089B-8F91-42EB-BB38-9884108C3F6C}" srcOrd="9" destOrd="0" presId="urn:microsoft.com/office/officeart/2008/layout/AscendingPictureAccentProcess"/>
    <dgm:cxn modelId="{BC250894-61FE-42CE-B4CB-CDF761849C26}" type="presParOf" srcId="{7F983858-739D-4915-9A85-ECD120B340D4}" destId="{28D2665E-4CEA-4F48-82CF-F09E5B8A2E6E}" srcOrd="10" destOrd="0" presId="urn:microsoft.com/office/officeart/2008/layout/AscendingPictureAccentProcess"/>
    <dgm:cxn modelId="{DB33D1ED-BEBD-4AB8-AAD4-A8677FDD23A4}" type="presParOf" srcId="{7F983858-739D-4915-9A85-ECD120B340D4}" destId="{51052468-3C47-49CA-8DD2-706A2F8742DF}" srcOrd="11" destOrd="0" presId="urn:microsoft.com/office/officeart/2008/layout/AscendingPictureAccentProcess"/>
    <dgm:cxn modelId="{63277245-94BA-495F-97CB-9FA2915DD159}" type="presParOf" srcId="{51052468-3C47-49CA-8DD2-706A2F8742DF}" destId="{76B9A16B-87C5-490E-B3F3-846839534A5F}" srcOrd="0" destOrd="0" presId="urn:microsoft.com/office/officeart/2008/layout/AscendingPictureAccentProcess"/>
    <dgm:cxn modelId="{B15C7676-0996-4D2C-82C4-BC662212668C}" type="presParOf" srcId="{7F983858-739D-4915-9A85-ECD120B340D4}" destId="{06A736DC-2D22-41B2-83DF-972C0871C648}" srcOrd="12" destOrd="0" presId="urn:microsoft.com/office/officeart/2008/layout/AscendingPictureAccentProcess"/>
    <dgm:cxn modelId="{22A488AF-8671-42B2-B1D2-F20EBAC3CF02}" type="presParOf" srcId="{7F983858-739D-4915-9A85-ECD120B340D4}" destId="{296510E2-C049-4C1E-9303-81134F71BC89}" srcOrd="13" destOrd="0" presId="urn:microsoft.com/office/officeart/2008/layout/AscendingPictureAccentProcess"/>
    <dgm:cxn modelId="{1661752F-FD8E-4FDB-8D11-DA9E6B387636}" type="presParOf" srcId="{296510E2-C049-4C1E-9303-81134F71BC89}" destId="{2DFB0B0F-E6ED-4675-B6CA-5FF72D8E869A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5BFB13D-7B7A-4855-9BC7-1F3075D00D1B}" type="doc">
      <dgm:prSet loTypeId="urn:microsoft.com/office/officeart/2005/8/layout/arrow2" loCatId="process" qsTypeId="urn:microsoft.com/office/officeart/2005/8/quickstyle/simple1" qsCatId="simple" csTypeId="urn:microsoft.com/office/officeart/2005/8/colors/colorful1" csCatId="colorful" phldr="1"/>
      <dgm:spPr/>
    </dgm:pt>
    <dgm:pt modelId="{4A3B5DE3-DDA6-4A58-B437-B90A81BA02AF}">
      <dgm:prSet phldrT="[Texto]"/>
      <dgm:spPr/>
      <dgm:t>
        <a:bodyPr/>
        <a:lstStyle/>
        <a:p>
          <a:r>
            <a:rPr lang="es-VE" dirty="0" smtClean="0"/>
            <a:t>Redimensión Gerencial</a:t>
          </a:r>
          <a:endParaRPr lang="es-VE" dirty="0"/>
        </a:p>
      </dgm:t>
    </dgm:pt>
    <dgm:pt modelId="{D9F24846-85C3-4DF7-9207-71A8232CF7A3}" type="parTrans" cxnId="{9E0C36B9-54D7-4352-A2A1-27B4BA02D59A}">
      <dgm:prSet/>
      <dgm:spPr/>
      <dgm:t>
        <a:bodyPr/>
        <a:lstStyle/>
        <a:p>
          <a:endParaRPr lang="es-VE"/>
        </a:p>
      </dgm:t>
    </dgm:pt>
    <dgm:pt modelId="{52122064-8B5E-4999-8CA3-5DEAF56EFAAB}" type="sibTrans" cxnId="{9E0C36B9-54D7-4352-A2A1-27B4BA02D59A}">
      <dgm:prSet/>
      <dgm:spPr/>
      <dgm:t>
        <a:bodyPr/>
        <a:lstStyle/>
        <a:p>
          <a:endParaRPr lang="es-VE"/>
        </a:p>
      </dgm:t>
    </dgm:pt>
    <dgm:pt modelId="{68A179B6-0AFD-433B-9FF2-5A157C934790}">
      <dgm:prSet phldrT="[Texto]"/>
      <dgm:spPr/>
      <dgm:t>
        <a:bodyPr/>
        <a:lstStyle/>
        <a:p>
          <a:r>
            <a:rPr lang="es-VE" dirty="0" smtClean="0"/>
            <a:t>Uso de software contable</a:t>
          </a:r>
          <a:endParaRPr lang="es-VE" dirty="0"/>
        </a:p>
      </dgm:t>
    </dgm:pt>
    <dgm:pt modelId="{74F2509B-D376-4D84-BF27-C2321C73203E}" type="parTrans" cxnId="{02BABD2F-F95F-4F09-B6B2-6E04D6FF4D83}">
      <dgm:prSet/>
      <dgm:spPr/>
      <dgm:t>
        <a:bodyPr/>
        <a:lstStyle/>
        <a:p>
          <a:endParaRPr lang="es-VE"/>
        </a:p>
      </dgm:t>
    </dgm:pt>
    <dgm:pt modelId="{7A57BA96-D15F-427C-9A26-8AD0E8BFBC19}" type="sibTrans" cxnId="{02BABD2F-F95F-4F09-B6B2-6E04D6FF4D83}">
      <dgm:prSet/>
      <dgm:spPr/>
      <dgm:t>
        <a:bodyPr/>
        <a:lstStyle/>
        <a:p>
          <a:endParaRPr lang="es-VE"/>
        </a:p>
      </dgm:t>
    </dgm:pt>
    <dgm:pt modelId="{7410A57C-DAC4-421C-932E-9361318F7B40}">
      <dgm:prSet phldrT="[Texto]"/>
      <dgm:spPr/>
      <dgm:t>
        <a:bodyPr/>
        <a:lstStyle/>
        <a:p>
          <a:r>
            <a:rPr lang="es-VE" dirty="0" smtClean="0"/>
            <a:t>Control de los procesos contables</a:t>
          </a:r>
          <a:endParaRPr lang="es-VE" dirty="0"/>
        </a:p>
      </dgm:t>
    </dgm:pt>
    <dgm:pt modelId="{8AD9E5EB-E7BB-4971-82D9-70175AF72578}" type="parTrans" cxnId="{EFBE3E91-A658-4B80-988C-48B24BE17EEE}">
      <dgm:prSet/>
      <dgm:spPr/>
      <dgm:t>
        <a:bodyPr/>
        <a:lstStyle/>
        <a:p>
          <a:endParaRPr lang="es-VE"/>
        </a:p>
      </dgm:t>
    </dgm:pt>
    <dgm:pt modelId="{6BCFE32B-4D32-4B54-8995-BD0A77A6707C}" type="sibTrans" cxnId="{EFBE3E91-A658-4B80-988C-48B24BE17EEE}">
      <dgm:prSet/>
      <dgm:spPr/>
      <dgm:t>
        <a:bodyPr/>
        <a:lstStyle/>
        <a:p>
          <a:endParaRPr lang="es-VE"/>
        </a:p>
      </dgm:t>
    </dgm:pt>
    <dgm:pt modelId="{03FEABFE-C538-40CB-A103-507B4AFC5277}" type="pres">
      <dgm:prSet presAssocID="{B5BFB13D-7B7A-4855-9BC7-1F3075D00D1B}" presName="arrowDiagram" presStyleCnt="0">
        <dgm:presLayoutVars>
          <dgm:chMax val="5"/>
          <dgm:dir/>
          <dgm:resizeHandles val="exact"/>
        </dgm:presLayoutVars>
      </dgm:prSet>
      <dgm:spPr/>
    </dgm:pt>
    <dgm:pt modelId="{FD072202-BE81-445C-9C03-B3F49E4C736D}" type="pres">
      <dgm:prSet presAssocID="{B5BFB13D-7B7A-4855-9BC7-1F3075D00D1B}" presName="arrow" presStyleLbl="bgShp" presStyleIdx="0" presStyleCnt="1"/>
      <dgm:spPr/>
    </dgm:pt>
    <dgm:pt modelId="{364F548A-B0D1-4E9B-9997-FC60E1E5C9E8}" type="pres">
      <dgm:prSet presAssocID="{B5BFB13D-7B7A-4855-9BC7-1F3075D00D1B}" presName="arrowDiagram3" presStyleCnt="0"/>
      <dgm:spPr/>
    </dgm:pt>
    <dgm:pt modelId="{81E8DC1A-4BFC-4B7B-8B1C-7BD44FFDE131}" type="pres">
      <dgm:prSet presAssocID="{4A3B5DE3-DDA6-4A58-B437-B90A81BA02AF}" presName="bullet3a" presStyleLbl="node1" presStyleIdx="0" presStyleCnt="3"/>
      <dgm:spPr/>
    </dgm:pt>
    <dgm:pt modelId="{C5DCF3F0-EA16-4B44-B738-9ED43467C49D}" type="pres">
      <dgm:prSet presAssocID="{4A3B5DE3-DDA6-4A58-B437-B90A81BA02AF}" presName="textBox3a" presStyleLbl="revTx" presStyleIdx="0" presStyleCnt="3">
        <dgm:presLayoutVars>
          <dgm:bulletEnabled val="1"/>
        </dgm:presLayoutVars>
      </dgm:prSet>
      <dgm:spPr/>
    </dgm:pt>
    <dgm:pt modelId="{E77907A0-6135-4BB1-80A2-6449A327E8D9}" type="pres">
      <dgm:prSet presAssocID="{68A179B6-0AFD-433B-9FF2-5A157C934790}" presName="bullet3b" presStyleLbl="node1" presStyleIdx="1" presStyleCnt="3"/>
      <dgm:spPr/>
    </dgm:pt>
    <dgm:pt modelId="{B4EFFC93-B7FD-4F13-9D41-2AB9259D80C8}" type="pres">
      <dgm:prSet presAssocID="{68A179B6-0AFD-433B-9FF2-5A157C934790}" presName="textBox3b" presStyleLbl="revTx" presStyleIdx="1" presStyleCnt="3">
        <dgm:presLayoutVars>
          <dgm:bulletEnabled val="1"/>
        </dgm:presLayoutVars>
      </dgm:prSet>
      <dgm:spPr/>
    </dgm:pt>
    <dgm:pt modelId="{B1DEB5CF-B744-4CD8-AE71-6FC696DE36DF}" type="pres">
      <dgm:prSet presAssocID="{7410A57C-DAC4-421C-932E-9361318F7B40}" presName="bullet3c" presStyleLbl="node1" presStyleIdx="2" presStyleCnt="3"/>
      <dgm:spPr/>
    </dgm:pt>
    <dgm:pt modelId="{484BC781-1D72-4E7C-9AE7-E532B75ADD6D}" type="pres">
      <dgm:prSet presAssocID="{7410A57C-DAC4-421C-932E-9361318F7B40}" presName="textBox3c" presStyleLbl="revTx" presStyleIdx="2" presStyleCnt="3">
        <dgm:presLayoutVars>
          <dgm:bulletEnabled val="1"/>
        </dgm:presLayoutVars>
      </dgm:prSet>
      <dgm:spPr/>
    </dgm:pt>
  </dgm:ptLst>
  <dgm:cxnLst>
    <dgm:cxn modelId="{260AED5E-C467-4D13-ABD3-4B9D6B51770E}" type="presOf" srcId="{B5BFB13D-7B7A-4855-9BC7-1F3075D00D1B}" destId="{03FEABFE-C538-40CB-A103-507B4AFC5277}" srcOrd="0" destOrd="0" presId="urn:microsoft.com/office/officeart/2005/8/layout/arrow2"/>
    <dgm:cxn modelId="{D8CFD6C4-398D-4485-8937-8D535461EDFB}" type="presOf" srcId="{7410A57C-DAC4-421C-932E-9361318F7B40}" destId="{484BC781-1D72-4E7C-9AE7-E532B75ADD6D}" srcOrd="0" destOrd="0" presId="urn:microsoft.com/office/officeart/2005/8/layout/arrow2"/>
    <dgm:cxn modelId="{9E0C36B9-54D7-4352-A2A1-27B4BA02D59A}" srcId="{B5BFB13D-7B7A-4855-9BC7-1F3075D00D1B}" destId="{4A3B5DE3-DDA6-4A58-B437-B90A81BA02AF}" srcOrd="0" destOrd="0" parTransId="{D9F24846-85C3-4DF7-9207-71A8232CF7A3}" sibTransId="{52122064-8B5E-4999-8CA3-5DEAF56EFAAB}"/>
    <dgm:cxn modelId="{A62588E1-49D7-4EB0-8EDE-49409A0D18DF}" type="presOf" srcId="{68A179B6-0AFD-433B-9FF2-5A157C934790}" destId="{B4EFFC93-B7FD-4F13-9D41-2AB9259D80C8}" srcOrd="0" destOrd="0" presId="urn:microsoft.com/office/officeart/2005/8/layout/arrow2"/>
    <dgm:cxn modelId="{2976EC9D-AAD1-43AB-B27A-342CDF45FB73}" type="presOf" srcId="{4A3B5DE3-DDA6-4A58-B437-B90A81BA02AF}" destId="{C5DCF3F0-EA16-4B44-B738-9ED43467C49D}" srcOrd="0" destOrd="0" presId="urn:microsoft.com/office/officeart/2005/8/layout/arrow2"/>
    <dgm:cxn modelId="{02BABD2F-F95F-4F09-B6B2-6E04D6FF4D83}" srcId="{B5BFB13D-7B7A-4855-9BC7-1F3075D00D1B}" destId="{68A179B6-0AFD-433B-9FF2-5A157C934790}" srcOrd="1" destOrd="0" parTransId="{74F2509B-D376-4D84-BF27-C2321C73203E}" sibTransId="{7A57BA96-D15F-427C-9A26-8AD0E8BFBC19}"/>
    <dgm:cxn modelId="{EFBE3E91-A658-4B80-988C-48B24BE17EEE}" srcId="{B5BFB13D-7B7A-4855-9BC7-1F3075D00D1B}" destId="{7410A57C-DAC4-421C-932E-9361318F7B40}" srcOrd="2" destOrd="0" parTransId="{8AD9E5EB-E7BB-4971-82D9-70175AF72578}" sibTransId="{6BCFE32B-4D32-4B54-8995-BD0A77A6707C}"/>
    <dgm:cxn modelId="{86B53F75-A660-46E9-9812-B29B020A6E52}" type="presParOf" srcId="{03FEABFE-C538-40CB-A103-507B4AFC5277}" destId="{FD072202-BE81-445C-9C03-B3F49E4C736D}" srcOrd="0" destOrd="0" presId="urn:microsoft.com/office/officeart/2005/8/layout/arrow2"/>
    <dgm:cxn modelId="{78CCA349-155C-47D6-9C66-6408478DD017}" type="presParOf" srcId="{03FEABFE-C538-40CB-A103-507B4AFC5277}" destId="{364F548A-B0D1-4E9B-9997-FC60E1E5C9E8}" srcOrd="1" destOrd="0" presId="urn:microsoft.com/office/officeart/2005/8/layout/arrow2"/>
    <dgm:cxn modelId="{C2CF33A2-5138-4FF5-92A9-F9D2EF436B38}" type="presParOf" srcId="{364F548A-B0D1-4E9B-9997-FC60E1E5C9E8}" destId="{81E8DC1A-4BFC-4B7B-8B1C-7BD44FFDE131}" srcOrd="0" destOrd="0" presId="urn:microsoft.com/office/officeart/2005/8/layout/arrow2"/>
    <dgm:cxn modelId="{508164E8-3FA2-4BDC-89D7-639E98758871}" type="presParOf" srcId="{364F548A-B0D1-4E9B-9997-FC60E1E5C9E8}" destId="{C5DCF3F0-EA16-4B44-B738-9ED43467C49D}" srcOrd="1" destOrd="0" presId="urn:microsoft.com/office/officeart/2005/8/layout/arrow2"/>
    <dgm:cxn modelId="{E1E4DFDA-D005-47D0-936C-F1E93856A5AC}" type="presParOf" srcId="{364F548A-B0D1-4E9B-9997-FC60E1E5C9E8}" destId="{E77907A0-6135-4BB1-80A2-6449A327E8D9}" srcOrd="2" destOrd="0" presId="urn:microsoft.com/office/officeart/2005/8/layout/arrow2"/>
    <dgm:cxn modelId="{C9765887-EE59-439C-BAED-CE6C4601EFE5}" type="presParOf" srcId="{364F548A-B0D1-4E9B-9997-FC60E1E5C9E8}" destId="{B4EFFC93-B7FD-4F13-9D41-2AB9259D80C8}" srcOrd="3" destOrd="0" presId="urn:microsoft.com/office/officeart/2005/8/layout/arrow2"/>
    <dgm:cxn modelId="{9CBC0C9F-04F3-4960-B965-BA862F0362F8}" type="presParOf" srcId="{364F548A-B0D1-4E9B-9997-FC60E1E5C9E8}" destId="{B1DEB5CF-B744-4CD8-AE71-6FC696DE36DF}" srcOrd="4" destOrd="0" presId="urn:microsoft.com/office/officeart/2005/8/layout/arrow2"/>
    <dgm:cxn modelId="{CA161D63-EBA3-4DED-BEFB-82D69F5E4274}" type="presParOf" srcId="{364F548A-B0D1-4E9B-9997-FC60E1E5C9E8}" destId="{484BC781-1D72-4E7C-9AE7-E532B75ADD6D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8E3E7B-A837-45D6-A1D8-041BA2FBDD21}">
      <dsp:nvSpPr>
        <dsp:cNvPr id="0" name=""/>
        <dsp:cNvSpPr/>
      </dsp:nvSpPr>
      <dsp:spPr>
        <a:xfrm rot="5400000">
          <a:off x="438505" y="648010"/>
          <a:ext cx="557791" cy="635026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005C3BA-8022-467D-944E-963346353B87}">
      <dsp:nvSpPr>
        <dsp:cNvPr id="0" name=""/>
        <dsp:cNvSpPr/>
      </dsp:nvSpPr>
      <dsp:spPr>
        <a:xfrm>
          <a:off x="290724" y="29687"/>
          <a:ext cx="938992" cy="657264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1200" kern="1200" dirty="0" smtClean="0">
              <a:latin typeface="Arial" pitchFamily="34" charset="0"/>
              <a:cs typeface="Arial" pitchFamily="34" charset="0"/>
            </a:rPr>
            <a:t>Activos</a:t>
          </a:r>
          <a:endParaRPr lang="es-VE" sz="1200" kern="1200" dirty="0">
            <a:latin typeface="Arial" pitchFamily="34" charset="0"/>
            <a:cs typeface="Arial" pitchFamily="34" charset="0"/>
          </a:endParaRPr>
        </a:p>
      </dsp:txBody>
      <dsp:txXfrm>
        <a:off x="322815" y="61778"/>
        <a:ext cx="874810" cy="593082"/>
      </dsp:txXfrm>
    </dsp:sp>
    <dsp:sp modelId="{A6D94F72-921B-47A5-9F1F-1493D7EC0AC0}">
      <dsp:nvSpPr>
        <dsp:cNvPr id="0" name=""/>
        <dsp:cNvSpPr/>
      </dsp:nvSpPr>
      <dsp:spPr>
        <a:xfrm>
          <a:off x="1229717" y="92372"/>
          <a:ext cx="682934" cy="5312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VE" sz="1200" kern="12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1229717" y="92372"/>
        <a:ext cx="682934" cy="531230"/>
      </dsp:txXfrm>
    </dsp:sp>
    <dsp:sp modelId="{5F841FE7-BB13-44A2-9AF2-9B5AC882CD04}">
      <dsp:nvSpPr>
        <dsp:cNvPr id="0" name=""/>
        <dsp:cNvSpPr/>
      </dsp:nvSpPr>
      <dsp:spPr>
        <a:xfrm rot="5400000">
          <a:off x="1217030" y="1386335"/>
          <a:ext cx="557791" cy="635026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50000"/>
            <a:hueOff val="1264257"/>
            <a:satOff val="-1735"/>
            <a:lumOff val="2794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F09A644-AA36-4392-8E3B-CE0C2BFC252E}">
      <dsp:nvSpPr>
        <dsp:cNvPr id="0" name=""/>
        <dsp:cNvSpPr/>
      </dsp:nvSpPr>
      <dsp:spPr>
        <a:xfrm>
          <a:off x="1069249" y="768012"/>
          <a:ext cx="938992" cy="657264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2">
                <a:hueOff val="936304"/>
                <a:satOff val="-1168"/>
                <a:lumOff val="275"/>
                <a:alphaOff val="0"/>
                <a:tint val="50000"/>
                <a:satMod val="300000"/>
              </a:schemeClr>
            </a:gs>
            <a:gs pos="35000">
              <a:schemeClr val="accent2">
                <a:hueOff val="936304"/>
                <a:satOff val="-1168"/>
                <a:lumOff val="275"/>
                <a:alphaOff val="0"/>
                <a:tint val="37000"/>
                <a:satMod val="300000"/>
              </a:schemeClr>
            </a:gs>
            <a:gs pos="100000">
              <a:schemeClr val="accent2">
                <a:hueOff val="936304"/>
                <a:satOff val="-1168"/>
                <a:lumOff val="27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1200" kern="1200" smtClean="0">
              <a:latin typeface="Arial" pitchFamily="34" charset="0"/>
              <a:cs typeface="Arial" pitchFamily="34" charset="0"/>
            </a:rPr>
            <a:t>Pasivos</a:t>
          </a:r>
          <a:endParaRPr lang="es-VE" sz="1200" kern="1200" dirty="0">
            <a:latin typeface="Arial" pitchFamily="34" charset="0"/>
            <a:cs typeface="Arial" pitchFamily="34" charset="0"/>
          </a:endParaRPr>
        </a:p>
      </dsp:txBody>
      <dsp:txXfrm>
        <a:off x="1101340" y="800103"/>
        <a:ext cx="874810" cy="593082"/>
      </dsp:txXfrm>
    </dsp:sp>
    <dsp:sp modelId="{A1C64969-2E19-4541-A8AE-F4E3F7D3CAC7}">
      <dsp:nvSpPr>
        <dsp:cNvPr id="0" name=""/>
        <dsp:cNvSpPr/>
      </dsp:nvSpPr>
      <dsp:spPr>
        <a:xfrm>
          <a:off x="2008242" y="830697"/>
          <a:ext cx="682934" cy="5312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VE" sz="1200" kern="12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2008242" y="830697"/>
        <a:ext cx="682934" cy="531230"/>
      </dsp:txXfrm>
    </dsp:sp>
    <dsp:sp modelId="{1EB8DF3A-81FA-474C-9590-4FBFF0F98B91}">
      <dsp:nvSpPr>
        <dsp:cNvPr id="0" name=""/>
        <dsp:cNvSpPr/>
      </dsp:nvSpPr>
      <dsp:spPr>
        <a:xfrm rot="5400000">
          <a:off x="1995554" y="2124660"/>
          <a:ext cx="557791" cy="635026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50000"/>
            <a:hueOff val="2528515"/>
            <a:satOff val="-3470"/>
            <a:lumOff val="5588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33BEC8A-BB46-4DD5-94CB-C3E771979B8B}">
      <dsp:nvSpPr>
        <dsp:cNvPr id="0" name=""/>
        <dsp:cNvSpPr/>
      </dsp:nvSpPr>
      <dsp:spPr>
        <a:xfrm>
          <a:off x="1847774" y="1506337"/>
          <a:ext cx="938992" cy="657264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2">
                <a:hueOff val="1872608"/>
                <a:satOff val="-2336"/>
                <a:lumOff val="549"/>
                <a:alphaOff val="0"/>
                <a:tint val="50000"/>
                <a:satMod val="300000"/>
              </a:schemeClr>
            </a:gs>
            <a:gs pos="35000">
              <a:schemeClr val="accent2">
                <a:hueOff val="1872608"/>
                <a:satOff val="-2336"/>
                <a:lumOff val="549"/>
                <a:alphaOff val="0"/>
                <a:tint val="37000"/>
                <a:satMod val="300000"/>
              </a:schemeClr>
            </a:gs>
            <a:gs pos="100000">
              <a:schemeClr val="accent2">
                <a:hueOff val="1872608"/>
                <a:satOff val="-2336"/>
                <a:lumOff val="549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1200" kern="1200" smtClean="0">
              <a:latin typeface="Arial" pitchFamily="34" charset="0"/>
              <a:cs typeface="Arial" pitchFamily="34" charset="0"/>
            </a:rPr>
            <a:t>Capital</a:t>
          </a:r>
          <a:endParaRPr lang="es-VE" sz="1200" kern="1200" dirty="0">
            <a:latin typeface="Arial" pitchFamily="34" charset="0"/>
            <a:cs typeface="Arial" pitchFamily="34" charset="0"/>
          </a:endParaRPr>
        </a:p>
      </dsp:txBody>
      <dsp:txXfrm>
        <a:off x="1879865" y="1538428"/>
        <a:ext cx="874810" cy="593082"/>
      </dsp:txXfrm>
    </dsp:sp>
    <dsp:sp modelId="{6ED26A93-625A-4740-93B3-BC5398FAF6DC}">
      <dsp:nvSpPr>
        <dsp:cNvPr id="0" name=""/>
        <dsp:cNvSpPr/>
      </dsp:nvSpPr>
      <dsp:spPr>
        <a:xfrm>
          <a:off x="2786766" y="1569022"/>
          <a:ext cx="682934" cy="5312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6F1D39-A8D8-45A8-AA67-B6C1908F7AF9}">
      <dsp:nvSpPr>
        <dsp:cNvPr id="0" name=""/>
        <dsp:cNvSpPr/>
      </dsp:nvSpPr>
      <dsp:spPr>
        <a:xfrm rot="5400000">
          <a:off x="2774079" y="2862985"/>
          <a:ext cx="557791" cy="635026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50000"/>
            <a:hueOff val="3792772"/>
            <a:satOff val="-5206"/>
            <a:lumOff val="8383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95F4512-291C-4F57-B388-D7DC90D265A4}">
      <dsp:nvSpPr>
        <dsp:cNvPr id="0" name=""/>
        <dsp:cNvSpPr/>
      </dsp:nvSpPr>
      <dsp:spPr>
        <a:xfrm>
          <a:off x="2626298" y="2244662"/>
          <a:ext cx="938992" cy="657264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2">
                <a:hueOff val="2808911"/>
                <a:satOff val="-3503"/>
                <a:lumOff val="824"/>
                <a:alphaOff val="0"/>
                <a:tint val="50000"/>
                <a:satMod val="300000"/>
              </a:schemeClr>
            </a:gs>
            <a:gs pos="35000">
              <a:schemeClr val="accent2">
                <a:hueOff val="2808911"/>
                <a:satOff val="-3503"/>
                <a:lumOff val="824"/>
                <a:alphaOff val="0"/>
                <a:tint val="37000"/>
                <a:satMod val="300000"/>
              </a:schemeClr>
            </a:gs>
            <a:gs pos="100000">
              <a:schemeClr val="accent2">
                <a:hueOff val="2808911"/>
                <a:satOff val="-3503"/>
                <a:lumOff val="824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1200" kern="1200" smtClean="0">
              <a:latin typeface="Arial" pitchFamily="34" charset="0"/>
              <a:cs typeface="Arial" pitchFamily="34" charset="0"/>
            </a:rPr>
            <a:t>Patrimonio</a:t>
          </a:r>
          <a:endParaRPr lang="es-VE" sz="1200" kern="1200" dirty="0">
            <a:latin typeface="Arial" pitchFamily="34" charset="0"/>
            <a:cs typeface="Arial" pitchFamily="34" charset="0"/>
          </a:endParaRPr>
        </a:p>
      </dsp:txBody>
      <dsp:txXfrm>
        <a:off x="2658389" y="2276753"/>
        <a:ext cx="874810" cy="593082"/>
      </dsp:txXfrm>
    </dsp:sp>
    <dsp:sp modelId="{C44AC248-E6A0-4612-B6AF-940B2B4440BE}">
      <dsp:nvSpPr>
        <dsp:cNvPr id="0" name=""/>
        <dsp:cNvSpPr/>
      </dsp:nvSpPr>
      <dsp:spPr>
        <a:xfrm>
          <a:off x="3565291" y="2307347"/>
          <a:ext cx="682934" cy="5312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F0F818-4BAF-40C6-8489-43AACE585E7F}">
      <dsp:nvSpPr>
        <dsp:cNvPr id="0" name=""/>
        <dsp:cNvSpPr/>
      </dsp:nvSpPr>
      <dsp:spPr>
        <a:xfrm rot="5400000">
          <a:off x="3552604" y="3601310"/>
          <a:ext cx="557791" cy="635026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50000"/>
            <a:hueOff val="5057030"/>
            <a:satOff val="-6941"/>
            <a:lumOff val="11177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9965236-F96D-4072-8CA6-A2862FE2855F}">
      <dsp:nvSpPr>
        <dsp:cNvPr id="0" name=""/>
        <dsp:cNvSpPr/>
      </dsp:nvSpPr>
      <dsp:spPr>
        <a:xfrm>
          <a:off x="3404823" y="2982987"/>
          <a:ext cx="938992" cy="657264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2">
                <a:hueOff val="3745215"/>
                <a:satOff val="-4671"/>
                <a:lumOff val="1098"/>
                <a:alphaOff val="0"/>
                <a:tint val="50000"/>
                <a:satMod val="300000"/>
              </a:schemeClr>
            </a:gs>
            <a:gs pos="35000">
              <a:schemeClr val="accent2">
                <a:hueOff val="3745215"/>
                <a:satOff val="-4671"/>
                <a:lumOff val="1098"/>
                <a:alphaOff val="0"/>
                <a:tint val="37000"/>
                <a:satMod val="300000"/>
              </a:schemeClr>
            </a:gs>
            <a:gs pos="100000">
              <a:schemeClr val="accent2">
                <a:hueOff val="3745215"/>
                <a:satOff val="-4671"/>
                <a:lumOff val="109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1200" kern="1200" smtClean="0">
              <a:latin typeface="Arial" pitchFamily="34" charset="0"/>
              <a:cs typeface="Arial" pitchFamily="34" charset="0"/>
            </a:rPr>
            <a:t>Gastos</a:t>
          </a:r>
          <a:endParaRPr lang="es-VE" sz="1200" kern="1200" dirty="0">
            <a:latin typeface="Arial" pitchFamily="34" charset="0"/>
            <a:cs typeface="Arial" pitchFamily="34" charset="0"/>
          </a:endParaRPr>
        </a:p>
      </dsp:txBody>
      <dsp:txXfrm>
        <a:off x="3436914" y="3015078"/>
        <a:ext cx="874810" cy="593082"/>
      </dsp:txXfrm>
    </dsp:sp>
    <dsp:sp modelId="{F9E12188-C53D-46F3-A956-536F506DA5A8}">
      <dsp:nvSpPr>
        <dsp:cNvPr id="0" name=""/>
        <dsp:cNvSpPr/>
      </dsp:nvSpPr>
      <dsp:spPr>
        <a:xfrm>
          <a:off x="4343816" y="3045672"/>
          <a:ext cx="682934" cy="5312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D17FC0-F87C-4190-83C7-8D9872295FEE}">
      <dsp:nvSpPr>
        <dsp:cNvPr id="0" name=""/>
        <dsp:cNvSpPr/>
      </dsp:nvSpPr>
      <dsp:spPr>
        <a:xfrm>
          <a:off x="4183348" y="3721312"/>
          <a:ext cx="938992" cy="657264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tint val="50000"/>
                <a:satMod val="300000"/>
              </a:schemeClr>
            </a:gs>
            <a:gs pos="35000">
              <a:schemeClr val="accent2">
                <a:hueOff val="4681519"/>
                <a:satOff val="-5839"/>
                <a:lumOff val="1373"/>
                <a:alphaOff val="0"/>
                <a:tint val="37000"/>
                <a:satMod val="30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1200" kern="1200" smtClean="0">
              <a:latin typeface="Arial" pitchFamily="34" charset="0"/>
              <a:cs typeface="Arial" pitchFamily="34" charset="0"/>
            </a:rPr>
            <a:t>Ingreso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VE" sz="1200" kern="1200" dirty="0">
            <a:latin typeface="Arial" pitchFamily="34" charset="0"/>
            <a:cs typeface="Arial" pitchFamily="34" charset="0"/>
          </a:endParaRPr>
        </a:p>
      </dsp:txBody>
      <dsp:txXfrm>
        <a:off x="4215439" y="3753403"/>
        <a:ext cx="874810" cy="593082"/>
      </dsp:txXfrm>
    </dsp:sp>
    <dsp:sp modelId="{FC9AA16A-21F9-458F-95CE-A4538EB0DB05}">
      <dsp:nvSpPr>
        <dsp:cNvPr id="0" name=""/>
        <dsp:cNvSpPr/>
      </dsp:nvSpPr>
      <dsp:spPr>
        <a:xfrm>
          <a:off x="5122341" y="3783997"/>
          <a:ext cx="682934" cy="5312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VE" sz="1200" kern="12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5122341" y="3783997"/>
        <a:ext cx="682934" cy="5312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624EB4-2355-4BF0-9596-0E2AA6194F97}">
      <dsp:nvSpPr>
        <dsp:cNvPr id="0" name=""/>
        <dsp:cNvSpPr/>
      </dsp:nvSpPr>
      <dsp:spPr>
        <a:xfrm>
          <a:off x="389327" y="0"/>
          <a:ext cx="4412378" cy="1204264"/>
        </a:xfrm>
        <a:prstGeom prst="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FBBB22-A77A-49C6-9DE9-F2A9D9D84EA3}">
      <dsp:nvSpPr>
        <dsp:cNvPr id="0" name=""/>
        <dsp:cNvSpPr/>
      </dsp:nvSpPr>
      <dsp:spPr>
        <a:xfrm>
          <a:off x="1774" y="361279"/>
          <a:ext cx="1152774" cy="48170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1200" kern="1200" dirty="0" smtClean="0">
              <a:latin typeface="Arial" pitchFamily="34" charset="0"/>
              <a:cs typeface="Arial" pitchFamily="34" charset="0"/>
            </a:rPr>
            <a:t>Régimen de contabilidad</a:t>
          </a:r>
          <a:endParaRPr lang="es-VE" sz="1200" kern="1200" dirty="0">
            <a:latin typeface="Arial" pitchFamily="34" charset="0"/>
            <a:cs typeface="Arial" pitchFamily="34" charset="0"/>
          </a:endParaRPr>
        </a:p>
      </dsp:txBody>
      <dsp:txXfrm>
        <a:off x="25289" y="384794"/>
        <a:ext cx="1105744" cy="434676"/>
      </dsp:txXfrm>
    </dsp:sp>
    <dsp:sp modelId="{C8D0D678-4D98-46EB-8063-06CF617699E6}">
      <dsp:nvSpPr>
        <dsp:cNvPr id="0" name=""/>
        <dsp:cNvSpPr/>
      </dsp:nvSpPr>
      <dsp:spPr>
        <a:xfrm>
          <a:off x="1346677" y="361279"/>
          <a:ext cx="1152774" cy="481706"/>
        </a:xfrm>
        <a:prstGeom prst="roundRect">
          <a:avLst/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1200" kern="1200" dirty="0" smtClean="0">
              <a:latin typeface="Arial" pitchFamily="34" charset="0"/>
              <a:cs typeface="Arial" pitchFamily="34" charset="0"/>
            </a:rPr>
            <a:t>Libros contables</a:t>
          </a:r>
          <a:endParaRPr lang="es-VE" sz="1200" kern="1200" dirty="0">
            <a:latin typeface="Arial" pitchFamily="34" charset="0"/>
            <a:cs typeface="Arial" pitchFamily="34" charset="0"/>
          </a:endParaRPr>
        </a:p>
      </dsp:txBody>
      <dsp:txXfrm>
        <a:off x="1370192" y="384794"/>
        <a:ext cx="1105744" cy="434676"/>
      </dsp:txXfrm>
    </dsp:sp>
    <dsp:sp modelId="{85AB7C00-967F-49AB-A0BC-020230DDE832}">
      <dsp:nvSpPr>
        <dsp:cNvPr id="0" name=""/>
        <dsp:cNvSpPr/>
      </dsp:nvSpPr>
      <dsp:spPr>
        <a:xfrm>
          <a:off x="2691581" y="361279"/>
          <a:ext cx="1152774" cy="481706"/>
        </a:xfrm>
        <a:prstGeom prst="roundRect">
          <a:avLst/>
        </a:prstGeom>
        <a:solidFill>
          <a:schemeClr val="accent3">
            <a:hueOff val="7500176"/>
            <a:satOff val="-11253"/>
            <a:lumOff val="-183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1200" kern="1200" dirty="0" smtClean="0">
              <a:latin typeface="Arial" pitchFamily="34" charset="0"/>
              <a:cs typeface="Arial" pitchFamily="34" charset="0"/>
            </a:rPr>
            <a:t>Estados financieros</a:t>
          </a:r>
          <a:endParaRPr lang="es-VE" sz="1200" kern="1200" dirty="0">
            <a:latin typeface="Arial" pitchFamily="34" charset="0"/>
            <a:cs typeface="Arial" pitchFamily="34" charset="0"/>
          </a:endParaRPr>
        </a:p>
      </dsp:txBody>
      <dsp:txXfrm>
        <a:off x="2715096" y="384794"/>
        <a:ext cx="1105744" cy="434676"/>
      </dsp:txXfrm>
    </dsp:sp>
    <dsp:sp modelId="{7DD615B1-9411-40CD-9142-DCCD9A9B1BDC}">
      <dsp:nvSpPr>
        <dsp:cNvPr id="0" name=""/>
        <dsp:cNvSpPr/>
      </dsp:nvSpPr>
      <dsp:spPr>
        <a:xfrm>
          <a:off x="4036484" y="361279"/>
          <a:ext cx="1152774" cy="481706"/>
        </a:xfrm>
        <a:prstGeom prst="round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1200" kern="1200" dirty="0" smtClean="0">
              <a:latin typeface="Arial" pitchFamily="34" charset="0"/>
              <a:cs typeface="Arial" pitchFamily="34" charset="0"/>
            </a:rPr>
            <a:t>Gestión contable</a:t>
          </a:r>
          <a:endParaRPr lang="es-VE" sz="1200" kern="1200" dirty="0">
            <a:latin typeface="Arial" pitchFamily="34" charset="0"/>
            <a:cs typeface="Arial" pitchFamily="34" charset="0"/>
          </a:endParaRPr>
        </a:p>
      </dsp:txBody>
      <dsp:txXfrm>
        <a:off x="4059999" y="384794"/>
        <a:ext cx="1105744" cy="43467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32E425-D92A-457F-98B7-1FFB1587CE0A}">
      <dsp:nvSpPr>
        <dsp:cNvPr id="0" name=""/>
        <dsp:cNvSpPr/>
      </dsp:nvSpPr>
      <dsp:spPr>
        <a:xfrm rot="5400000">
          <a:off x="847573" y="642687"/>
          <a:ext cx="564419" cy="64257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91D5E77-574C-4DD8-B7F7-28EE577E511E}">
      <dsp:nvSpPr>
        <dsp:cNvPr id="0" name=""/>
        <dsp:cNvSpPr/>
      </dsp:nvSpPr>
      <dsp:spPr>
        <a:xfrm>
          <a:off x="698036" y="17017"/>
          <a:ext cx="950150" cy="665074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1200" kern="1200" dirty="0" smtClean="0">
              <a:latin typeface="Arial" pitchFamily="34" charset="0"/>
              <a:cs typeface="Arial" pitchFamily="34" charset="0"/>
            </a:rPr>
            <a:t>Micro</a:t>
          </a:r>
          <a:endParaRPr lang="es-VE" sz="1200" kern="1200" dirty="0">
            <a:latin typeface="Arial" pitchFamily="34" charset="0"/>
            <a:cs typeface="Arial" pitchFamily="34" charset="0"/>
          </a:endParaRPr>
        </a:p>
      </dsp:txBody>
      <dsp:txXfrm>
        <a:off x="730508" y="49489"/>
        <a:ext cx="885206" cy="600130"/>
      </dsp:txXfrm>
    </dsp:sp>
    <dsp:sp modelId="{106FA71A-B242-4AF1-9420-A827D420D0F0}">
      <dsp:nvSpPr>
        <dsp:cNvPr id="0" name=""/>
        <dsp:cNvSpPr/>
      </dsp:nvSpPr>
      <dsp:spPr>
        <a:xfrm>
          <a:off x="1648187" y="80447"/>
          <a:ext cx="691048" cy="5375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VE" sz="1200" kern="1200">
            <a:latin typeface="Arial" pitchFamily="34" charset="0"/>
            <a:cs typeface="Arial" pitchFamily="34" charset="0"/>
          </a:endParaRPr>
        </a:p>
      </dsp:txBody>
      <dsp:txXfrm>
        <a:off x="1648187" y="80447"/>
        <a:ext cx="691048" cy="537542"/>
      </dsp:txXfrm>
    </dsp:sp>
    <dsp:sp modelId="{040C0E68-B103-4333-9C74-9D6DDEC53EBB}">
      <dsp:nvSpPr>
        <dsp:cNvPr id="0" name=""/>
        <dsp:cNvSpPr/>
      </dsp:nvSpPr>
      <dsp:spPr>
        <a:xfrm rot="5400000">
          <a:off x="1635349" y="1389786"/>
          <a:ext cx="564419" cy="64257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C16E480-5AFE-4E5C-B84E-A9A37DFD7002}">
      <dsp:nvSpPr>
        <dsp:cNvPr id="0" name=""/>
        <dsp:cNvSpPr/>
      </dsp:nvSpPr>
      <dsp:spPr>
        <a:xfrm>
          <a:off x="1485812" y="764115"/>
          <a:ext cx="950150" cy="665074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1200" kern="1200" dirty="0" smtClean="0">
              <a:latin typeface="Arial" pitchFamily="34" charset="0"/>
              <a:cs typeface="Arial" pitchFamily="34" charset="0"/>
            </a:rPr>
            <a:t>Personales</a:t>
          </a:r>
          <a:endParaRPr lang="es-VE" sz="1200" kern="1200" dirty="0">
            <a:latin typeface="Arial" pitchFamily="34" charset="0"/>
            <a:cs typeface="Arial" pitchFamily="34" charset="0"/>
          </a:endParaRPr>
        </a:p>
      </dsp:txBody>
      <dsp:txXfrm>
        <a:off x="1518284" y="796587"/>
        <a:ext cx="885206" cy="600130"/>
      </dsp:txXfrm>
    </dsp:sp>
    <dsp:sp modelId="{29CAE959-9E7D-4E9C-BC7D-4E6927F4C382}">
      <dsp:nvSpPr>
        <dsp:cNvPr id="0" name=""/>
        <dsp:cNvSpPr/>
      </dsp:nvSpPr>
      <dsp:spPr>
        <a:xfrm>
          <a:off x="2435962" y="827545"/>
          <a:ext cx="691048" cy="5375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VE" sz="1200" kern="1200">
            <a:latin typeface="Arial" pitchFamily="34" charset="0"/>
            <a:cs typeface="Arial" pitchFamily="34" charset="0"/>
          </a:endParaRPr>
        </a:p>
      </dsp:txBody>
      <dsp:txXfrm>
        <a:off x="2435962" y="827545"/>
        <a:ext cx="691048" cy="537542"/>
      </dsp:txXfrm>
    </dsp:sp>
    <dsp:sp modelId="{B9D28322-D768-4917-95C4-9597D19D2482}">
      <dsp:nvSpPr>
        <dsp:cNvPr id="0" name=""/>
        <dsp:cNvSpPr/>
      </dsp:nvSpPr>
      <dsp:spPr>
        <a:xfrm rot="5400000">
          <a:off x="2423125" y="2136884"/>
          <a:ext cx="564419" cy="64257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0A5FBE3-9277-43C9-A6A5-FEA2FCE6595A}">
      <dsp:nvSpPr>
        <dsp:cNvPr id="0" name=""/>
        <dsp:cNvSpPr/>
      </dsp:nvSpPr>
      <dsp:spPr>
        <a:xfrm>
          <a:off x="2273588" y="1511213"/>
          <a:ext cx="950150" cy="665074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1200" kern="1200" dirty="0" smtClean="0">
              <a:latin typeface="Arial" pitchFamily="34" charset="0"/>
              <a:cs typeface="Arial" pitchFamily="34" charset="0"/>
            </a:rPr>
            <a:t>Banca Privada</a:t>
          </a:r>
        </a:p>
      </dsp:txBody>
      <dsp:txXfrm>
        <a:off x="2306060" y="1543685"/>
        <a:ext cx="885206" cy="600130"/>
      </dsp:txXfrm>
    </dsp:sp>
    <dsp:sp modelId="{B5EFEDF2-599F-4E9A-8778-9C4DB8ED6E51}">
      <dsp:nvSpPr>
        <dsp:cNvPr id="0" name=""/>
        <dsp:cNvSpPr/>
      </dsp:nvSpPr>
      <dsp:spPr>
        <a:xfrm>
          <a:off x="3223738" y="1574643"/>
          <a:ext cx="691048" cy="5375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35B15B-F322-42C9-AA10-FD44F300E0E4}">
      <dsp:nvSpPr>
        <dsp:cNvPr id="0" name=""/>
        <dsp:cNvSpPr/>
      </dsp:nvSpPr>
      <dsp:spPr>
        <a:xfrm>
          <a:off x="3061363" y="2258312"/>
          <a:ext cx="950150" cy="665074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1200" kern="1200" dirty="0" smtClean="0">
              <a:latin typeface="Arial" pitchFamily="34" charset="0"/>
              <a:cs typeface="Arial" pitchFamily="34" charset="0"/>
            </a:rPr>
            <a:t>Banca Pública</a:t>
          </a:r>
        </a:p>
      </dsp:txBody>
      <dsp:txXfrm>
        <a:off x="3093835" y="2290784"/>
        <a:ext cx="885206" cy="600130"/>
      </dsp:txXfrm>
    </dsp:sp>
    <dsp:sp modelId="{AE9D7313-FBBA-4473-B633-01F1CEB868C7}">
      <dsp:nvSpPr>
        <dsp:cNvPr id="0" name=""/>
        <dsp:cNvSpPr/>
      </dsp:nvSpPr>
      <dsp:spPr>
        <a:xfrm>
          <a:off x="4011514" y="2321742"/>
          <a:ext cx="691048" cy="5375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VE" sz="1200" kern="1200">
            <a:latin typeface="Arial" pitchFamily="34" charset="0"/>
            <a:cs typeface="Arial" pitchFamily="34" charset="0"/>
          </a:endParaRPr>
        </a:p>
      </dsp:txBody>
      <dsp:txXfrm>
        <a:off x="4011514" y="2321742"/>
        <a:ext cx="691048" cy="53754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6A14F9-6D69-4044-A4F4-59484E77C3C2}">
      <dsp:nvSpPr>
        <dsp:cNvPr id="0" name=""/>
        <dsp:cNvSpPr/>
      </dsp:nvSpPr>
      <dsp:spPr>
        <a:xfrm>
          <a:off x="2792687" y="1144693"/>
          <a:ext cx="62378" cy="6237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197BC9-9468-4028-AC2A-40A03B4E2E3D}">
      <dsp:nvSpPr>
        <dsp:cNvPr id="0" name=""/>
        <dsp:cNvSpPr/>
      </dsp:nvSpPr>
      <dsp:spPr>
        <a:xfrm>
          <a:off x="2738043" y="1232262"/>
          <a:ext cx="62378" cy="6237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C2FB4D-24FA-48F1-9478-CD28677491BE}">
      <dsp:nvSpPr>
        <dsp:cNvPr id="0" name=""/>
        <dsp:cNvSpPr/>
      </dsp:nvSpPr>
      <dsp:spPr>
        <a:xfrm>
          <a:off x="2672920" y="1308079"/>
          <a:ext cx="62378" cy="6237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B3FAD3-742F-4AA5-8A4D-8C23DF21F599}">
      <dsp:nvSpPr>
        <dsp:cNvPr id="0" name=""/>
        <dsp:cNvSpPr/>
      </dsp:nvSpPr>
      <dsp:spPr>
        <a:xfrm>
          <a:off x="2750769" y="263371"/>
          <a:ext cx="62378" cy="6237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A7D62B-2DBD-4C38-BF28-B11900FCD14B}">
      <dsp:nvSpPr>
        <dsp:cNvPr id="0" name=""/>
        <dsp:cNvSpPr/>
      </dsp:nvSpPr>
      <dsp:spPr>
        <a:xfrm>
          <a:off x="2834107" y="213710"/>
          <a:ext cx="62378" cy="6237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4F6B5B-A833-4EC8-8A61-58864D780C8B}">
      <dsp:nvSpPr>
        <dsp:cNvPr id="0" name=""/>
        <dsp:cNvSpPr/>
      </dsp:nvSpPr>
      <dsp:spPr>
        <a:xfrm>
          <a:off x="2917195" y="164049"/>
          <a:ext cx="62378" cy="6237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DD3994-4FCB-42A1-B339-797A15D146F2}">
      <dsp:nvSpPr>
        <dsp:cNvPr id="0" name=""/>
        <dsp:cNvSpPr/>
      </dsp:nvSpPr>
      <dsp:spPr>
        <a:xfrm>
          <a:off x="3000283" y="213710"/>
          <a:ext cx="62378" cy="6237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2B5E1D-ACE7-42B5-BD56-A6D10AFC7AE0}">
      <dsp:nvSpPr>
        <dsp:cNvPr id="0" name=""/>
        <dsp:cNvSpPr/>
      </dsp:nvSpPr>
      <dsp:spPr>
        <a:xfrm>
          <a:off x="3083621" y="263371"/>
          <a:ext cx="62378" cy="6237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73F2ED-5655-42D9-BB8D-166C79F41E60}">
      <dsp:nvSpPr>
        <dsp:cNvPr id="0" name=""/>
        <dsp:cNvSpPr/>
      </dsp:nvSpPr>
      <dsp:spPr>
        <a:xfrm>
          <a:off x="2917195" y="268834"/>
          <a:ext cx="62378" cy="6237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FB089B-8F91-42EB-BB38-9884108C3F6C}">
      <dsp:nvSpPr>
        <dsp:cNvPr id="0" name=""/>
        <dsp:cNvSpPr/>
      </dsp:nvSpPr>
      <dsp:spPr>
        <a:xfrm>
          <a:off x="2917195" y="373619"/>
          <a:ext cx="62378" cy="6237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D2665E-4CEA-4F48-82CF-F09E5B8A2E6E}">
      <dsp:nvSpPr>
        <dsp:cNvPr id="0" name=""/>
        <dsp:cNvSpPr/>
      </dsp:nvSpPr>
      <dsp:spPr>
        <a:xfrm>
          <a:off x="2409682" y="1535927"/>
          <a:ext cx="1345383" cy="36087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773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1200" kern="1200" dirty="0" smtClean="0">
              <a:latin typeface="Arial" pitchFamily="34" charset="0"/>
              <a:cs typeface="Arial" pitchFamily="34" charset="0"/>
            </a:rPr>
            <a:t>Deudas contraídas</a:t>
          </a:r>
          <a:endParaRPr lang="es-VE" sz="1200" kern="1200" dirty="0">
            <a:latin typeface="Arial" pitchFamily="34" charset="0"/>
            <a:cs typeface="Arial" pitchFamily="34" charset="0"/>
          </a:endParaRPr>
        </a:p>
      </dsp:txBody>
      <dsp:txXfrm>
        <a:off x="2427298" y="1553543"/>
        <a:ext cx="1310151" cy="325639"/>
      </dsp:txXfrm>
    </dsp:sp>
    <dsp:sp modelId="{76B9A16B-87C5-490E-B3F3-846839534A5F}">
      <dsp:nvSpPr>
        <dsp:cNvPr id="0" name=""/>
        <dsp:cNvSpPr/>
      </dsp:nvSpPr>
      <dsp:spPr>
        <a:xfrm>
          <a:off x="2036657" y="1182338"/>
          <a:ext cx="623786" cy="62374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A736DC-2D22-41B2-83DF-972C0871C648}">
      <dsp:nvSpPr>
        <dsp:cNvPr id="0" name=""/>
        <dsp:cNvSpPr/>
      </dsp:nvSpPr>
      <dsp:spPr>
        <a:xfrm>
          <a:off x="2978326" y="830074"/>
          <a:ext cx="1345383" cy="36087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773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1200" kern="1200" dirty="0" smtClean="0">
              <a:latin typeface="Arial" pitchFamily="34" charset="0"/>
              <a:cs typeface="Arial" pitchFamily="34" charset="0"/>
            </a:rPr>
            <a:t>Nivel de riesgo</a:t>
          </a:r>
          <a:endParaRPr lang="es-VE" sz="1200" kern="1200" dirty="0">
            <a:latin typeface="Arial" pitchFamily="34" charset="0"/>
            <a:cs typeface="Arial" pitchFamily="34" charset="0"/>
          </a:endParaRPr>
        </a:p>
      </dsp:txBody>
      <dsp:txXfrm>
        <a:off x="2995942" y="847690"/>
        <a:ext cx="1310151" cy="325639"/>
      </dsp:txXfrm>
    </dsp:sp>
    <dsp:sp modelId="{2DFB0B0F-E6ED-4675-B6CA-5FF72D8E869A}">
      <dsp:nvSpPr>
        <dsp:cNvPr id="0" name=""/>
        <dsp:cNvSpPr/>
      </dsp:nvSpPr>
      <dsp:spPr>
        <a:xfrm>
          <a:off x="2605302" y="476486"/>
          <a:ext cx="623786" cy="62374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072202-BE81-445C-9C03-B3F49E4C736D}">
      <dsp:nvSpPr>
        <dsp:cNvPr id="0" name=""/>
        <dsp:cNvSpPr/>
      </dsp:nvSpPr>
      <dsp:spPr>
        <a:xfrm>
          <a:off x="1677589" y="0"/>
          <a:ext cx="4050016" cy="253126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E8DC1A-4BFC-4B7B-8B1C-7BD44FFDE131}">
      <dsp:nvSpPr>
        <dsp:cNvPr id="0" name=""/>
        <dsp:cNvSpPr/>
      </dsp:nvSpPr>
      <dsp:spPr>
        <a:xfrm>
          <a:off x="2191941" y="1747075"/>
          <a:ext cx="105300" cy="1053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DCF3F0-EA16-4B44-B738-9ED43467C49D}">
      <dsp:nvSpPr>
        <dsp:cNvPr id="0" name=""/>
        <dsp:cNvSpPr/>
      </dsp:nvSpPr>
      <dsp:spPr>
        <a:xfrm>
          <a:off x="2244591" y="1799725"/>
          <a:ext cx="943653" cy="7315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797" tIns="0" rIns="0" bIns="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1300" kern="1200" dirty="0" smtClean="0"/>
            <a:t>Redimensión Gerencial</a:t>
          </a:r>
          <a:endParaRPr lang="es-VE" sz="1300" kern="1200" dirty="0"/>
        </a:p>
      </dsp:txBody>
      <dsp:txXfrm>
        <a:off x="2244591" y="1799725"/>
        <a:ext cx="943653" cy="731534"/>
      </dsp:txXfrm>
    </dsp:sp>
    <dsp:sp modelId="{E77907A0-6135-4BB1-80A2-6449A327E8D9}">
      <dsp:nvSpPr>
        <dsp:cNvPr id="0" name=""/>
        <dsp:cNvSpPr/>
      </dsp:nvSpPr>
      <dsp:spPr>
        <a:xfrm>
          <a:off x="3121419" y="1059079"/>
          <a:ext cx="190350" cy="19035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EFFC93-B7FD-4F13-9D41-2AB9259D80C8}">
      <dsp:nvSpPr>
        <dsp:cNvPr id="0" name=""/>
        <dsp:cNvSpPr/>
      </dsp:nvSpPr>
      <dsp:spPr>
        <a:xfrm>
          <a:off x="3216595" y="1154254"/>
          <a:ext cx="972003" cy="13770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863" tIns="0" rIns="0" bIns="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1300" kern="1200" dirty="0" smtClean="0"/>
            <a:t>Uso de software contable</a:t>
          </a:r>
          <a:endParaRPr lang="es-VE" sz="1300" kern="1200" dirty="0"/>
        </a:p>
      </dsp:txBody>
      <dsp:txXfrm>
        <a:off x="3216595" y="1154254"/>
        <a:ext cx="972003" cy="1377005"/>
      </dsp:txXfrm>
    </dsp:sp>
    <dsp:sp modelId="{B1DEB5CF-B744-4CD8-AE71-6FC696DE36DF}">
      <dsp:nvSpPr>
        <dsp:cNvPr id="0" name=""/>
        <dsp:cNvSpPr/>
      </dsp:nvSpPr>
      <dsp:spPr>
        <a:xfrm>
          <a:off x="4239224" y="640408"/>
          <a:ext cx="263251" cy="26325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4BC781-1D72-4E7C-9AE7-E532B75ADD6D}">
      <dsp:nvSpPr>
        <dsp:cNvPr id="0" name=""/>
        <dsp:cNvSpPr/>
      </dsp:nvSpPr>
      <dsp:spPr>
        <a:xfrm>
          <a:off x="4370849" y="772034"/>
          <a:ext cx="972003" cy="17592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491" tIns="0" rIns="0" bIns="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1300" kern="1200" dirty="0" smtClean="0"/>
            <a:t>Control de los procesos contables</a:t>
          </a:r>
          <a:endParaRPr lang="es-VE" sz="1300" kern="1200" dirty="0"/>
        </a:p>
      </dsp:txBody>
      <dsp:txXfrm>
        <a:off x="4370849" y="772034"/>
        <a:ext cx="972003" cy="17592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B9454-EDE1-42E3-8F93-3CF5573EDE45}" type="datetimeFigureOut">
              <a:rPr lang="es-VE" smtClean="0"/>
              <a:t>25-08-2024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BA5CF-069C-4A5D-9D73-C5DC790DA305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906097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B9454-EDE1-42E3-8F93-3CF5573EDE45}" type="datetimeFigureOut">
              <a:rPr lang="es-VE" smtClean="0"/>
              <a:t>25-08-2024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BA5CF-069C-4A5D-9D73-C5DC790DA305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708357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B9454-EDE1-42E3-8F93-3CF5573EDE45}" type="datetimeFigureOut">
              <a:rPr lang="es-VE" smtClean="0"/>
              <a:t>25-08-2024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BA5CF-069C-4A5D-9D73-C5DC790DA305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056735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B9454-EDE1-42E3-8F93-3CF5573EDE45}" type="datetimeFigureOut">
              <a:rPr lang="es-VE" smtClean="0"/>
              <a:t>25-08-2024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BA5CF-069C-4A5D-9D73-C5DC790DA305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120998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B9454-EDE1-42E3-8F93-3CF5573EDE45}" type="datetimeFigureOut">
              <a:rPr lang="es-VE" smtClean="0"/>
              <a:t>25-08-2024</a:t>
            </a:fld>
            <a:endParaRPr lang="es-VE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BA5CF-069C-4A5D-9D73-C5DC790DA305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838094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B9454-EDE1-42E3-8F93-3CF5573EDE45}" type="datetimeFigureOut">
              <a:rPr lang="es-VE" smtClean="0"/>
              <a:t>25-08-2024</a:t>
            </a:fld>
            <a:endParaRPr lang="es-VE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BA5CF-069C-4A5D-9D73-C5DC790DA305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671118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B9454-EDE1-42E3-8F93-3CF5573EDE45}" type="datetimeFigureOut">
              <a:rPr lang="es-VE" smtClean="0"/>
              <a:t>25-08-2024</a:t>
            </a:fld>
            <a:endParaRPr lang="es-VE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BA5CF-069C-4A5D-9D73-C5DC790DA305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174472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B9454-EDE1-42E3-8F93-3CF5573EDE45}" type="datetimeFigureOut">
              <a:rPr lang="es-VE" smtClean="0"/>
              <a:t>25-08-2024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BA5CF-069C-4A5D-9D73-C5DC790DA305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629606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V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B9454-EDE1-42E3-8F93-3CF5573EDE45}" type="datetimeFigureOut">
              <a:rPr lang="es-VE" smtClean="0"/>
              <a:t>25-08-2024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BA5CF-069C-4A5D-9D73-C5DC790DA305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671113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B9454-EDE1-42E3-8F93-3CF5573EDE45}" type="datetimeFigureOut">
              <a:rPr lang="es-VE" smtClean="0"/>
              <a:t>25-08-2024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BA5CF-069C-4A5D-9D73-C5DC790DA305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430964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B9454-EDE1-42E3-8F93-3CF5573EDE45}" type="datetimeFigureOut">
              <a:rPr lang="es-VE" smtClean="0"/>
              <a:t>25-08-2024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BA5CF-069C-4A5D-9D73-C5DC790DA305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552009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5B9454-EDE1-42E3-8F93-3CF5573EDE45}" type="datetimeFigureOut">
              <a:rPr lang="es-VE" smtClean="0"/>
              <a:t>25-08-2024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BA5CF-069C-4A5D-9D73-C5DC790DA305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498626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18" Type="http://schemas.openxmlformats.org/officeDocument/2006/relationships/diagramLayout" Target="../diagrams/layout4.xml"/><Relationship Id="rId26" Type="http://schemas.microsoft.com/office/2007/relationships/diagramDrawing" Target="../diagrams/drawing5.xml"/><Relationship Id="rId3" Type="http://schemas.openxmlformats.org/officeDocument/2006/relationships/diagramLayout" Target="../diagrams/layout1.xml"/><Relationship Id="rId21" Type="http://schemas.microsoft.com/office/2007/relationships/diagramDrawing" Target="../diagrams/drawing4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diagramData" Target="../diagrams/data4.xml"/><Relationship Id="rId25" Type="http://schemas.openxmlformats.org/officeDocument/2006/relationships/diagramColors" Target="../diagrams/colors5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20" Type="http://schemas.openxmlformats.org/officeDocument/2006/relationships/diagramColors" Target="../diagrams/colors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24" Type="http://schemas.openxmlformats.org/officeDocument/2006/relationships/diagramQuickStyle" Target="../diagrams/quickStyle5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23" Type="http://schemas.openxmlformats.org/officeDocument/2006/relationships/diagramLayout" Target="../diagrams/layout5.xml"/><Relationship Id="rId10" Type="http://schemas.openxmlformats.org/officeDocument/2006/relationships/diagramColors" Target="../diagrams/colors2.xml"/><Relationship Id="rId19" Type="http://schemas.openxmlformats.org/officeDocument/2006/relationships/diagramQuickStyle" Target="../diagrams/quickStyle4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Relationship Id="rId22" Type="http://schemas.openxmlformats.org/officeDocument/2006/relationships/diagramData" Target="../diagrams/data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07975" y="985721"/>
            <a:ext cx="3168352" cy="203132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VE" dirty="0"/>
              <a:t>Tipo de   PYMES</a:t>
            </a:r>
          </a:p>
          <a:p>
            <a:pPr algn="ctr"/>
            <a:r>
              <a:rPr lang="es-VE" dirty="0"/>
              <a:t>Estampados, Repuestos para vehículos,  Proyectos de emprendimiento económico, Cadena de suministros, Proveedor-Distribuidor-Minoristas</a:t>
            </a:r>
          </a:p>
        </p:txBody>
      </p:sp>
      <p:sp>
        <p:nvSpPr>
          <p:cNvPr id="5" name="AutoShape 2" descr="Los 7 tipos de contabilidad y a qué se dedica cada un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VE"/>
          </a:p>
        </p:txBody>
      </p:sp>
      <p:graphicFrame>
        <p:nvGraphicFramePr>
          <p:cNvPr id="6" name="5 Diagrama"/>
          <p:cNvGraphicFramePr/>
          <p:nvPr>
            <p:extLst>
              <p:ext uri="{D42A27DB-BD31-4B8C-83A1-F6EECF244321}">
                <p14:modId xmlns:p14="http://schemas.microsoft.com/office/powerpoint/2010/main" val="2650152890"/>
              </p:ext>
            </p:extLst>
          </p:nvPr>
        </p:nvGraphicFramePr>
        <p:xfrm>
          <a:off x="3203848" y="879929"/>
          <a:ext cx="6096000" cy="4408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1979712" y="521198"/>
            <a:ext cx="3600400" cy="40011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VE" sz="2000" b="1" dirty="0" smtClean="0">
                <a:solidFill>
                  <a:schemeClr val="tx1"/>
                </a:solidFill>
              </a:rPr>
              <a:t>Conocimiento de Contabilidad</a:t>
            </a:r>
            <a:endParaRPr lang="es-VE" sz="2000" b="1" dirty="0">
              <a:solidFill>
                <a:schemeClr val="tx1"/>
              </a:solidFill>
            </a:endParaRPr>
          </a:p>
        </p:txBody>
      </p:sp>
      <p:sp>
        <p:nvSpPr>
          <p:cNvPr id="8" name="7 Medio marco"/>
          <p:cNvSpPr/>
          <p:nvPr/>
        </p:nvSpPr>
        <p:spPr>
          <a:xfrm>
            <a:off x="1115616" y="521198"/>
            <a:ext cx="864096" cy="531538"/>
          </a:xfrm>
          <a:prstGeom prst="halfFram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>
              <a:solidFill>
                <a:schemeClr val="tx1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460375" y="3284984"/>
            <a:ext cx="3600400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VE" sz="2000" b="1" dirty="0" smtClean="0">
                <a:solidFill>
                  <a:schemeClr val="tx1"/>
                </a:solidFill>
              </a:rPr>
              <a:t>Procedimientos Contable</a:t>
            </a:r>
            <a:endParaRPr lang="es-VE" sz="2000" b="1" dirty="0">
              <a:solidFill>
                <a:schemeClr val="tx1"/>
              </a:solidFill>
            </a:endParaRPr>
          </a:p>
        </p:txBody>
      </p:sp>
      <p:sp>
        <p:nvSpPr>
          <p:cNvPr id="11" name="10 Medio marco"/>
          <p:cNvSpPr/>
          <p:nvPr/>
        </p:nvSpPr>
        <p:spPr>
          <a:xfrm rot="17621836">
            <a:off x="98060" y="3006794"/>
            <a:ext cx="570890" cy="531538"/>
          </a:xfrm>
          <a:prstGeom prst="halfFram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>
              <a:solidFill>
                <a:schemeClr val="tx1"/>
              </a:solidFill>
            </a:endParaRPr>
          </a:p>
        </p:txBody>
      </p:sp>
      <p:graphicFrame>
        <p:nvGraphicFramePr>
          <p:cNvPr id="9" name="8 Diagrama"/>
          <p:cNvGraphicFramePr/>
          <p:nvPr>
            <p:extLst>
              <p:ext uri="{D42A27DB-BD31-4B8C-83A1-F6EECF244321}">
                <p14:modId xmlns:p14="http://schemas.microsoft.com/office/powerpoint/2010/main" val="2870548972"/>
              </p:ext>
            </p:extLst>
          </p:nvPr>
        </p:nvGraphicFramePr>
        <p:xfrm>
          <a:off x="101047" y="3664895"/>
          <a:ext cx="5191033" cy="12042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3" name="12 Medio marco"/>
          <p:cNvSpPr/>
          <p:nvPr/>
        </p:nvSpPr>
        <p:spPr>
          <a:xfrm rot="17372983">
            <a:off x="-73538" y="3227257"/>
            <a:ext cx="864096" cy="531538"/>
          </a:xfrm>
          <a:prstGeom prst="halfFram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>
              <a:solidFill>
                <a:schemeClr val="tx1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5220072" y="921308"/>
            <a:ext cx="3600400" cy="400110"/>
          </a:xfrm>
          <a:prstGeom prst="rect">
            <a:avLst/>
          </a:prstGeom>
          <a:solidFill>
            <a:srgbClr val="7030A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VE" sz="2000" b="1" dirty="0" smtClean="0">
                <a:solidFill>
                  <a:schemeClr val="tx1"/>
                </a:solidFill>
              </a:rPr>
              <a:t>Créditos para las </a:t>
            </a:r>
            <a:r>
              <a:rPr lang="es-VE" sz="2000" b="1" dirty="0" err="1" smtClean="0">
                <a:solidFill>
                  <a:schemeClr val="tx1"/>
                </a:solidFill>
              </a:rPr>
              <a:t>PyMEs</a:t>
            </a:r>
            <a:endParaRPr lang="es-VE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12" name="11 Diagrama"/>
          <p:cNvGraphicFramePr/>
          <p:nvPr>
            <p:extLst>
              <p:ext uri="{D42A27DB-BD31-4B8C-83A1-F6EECF244321}">
                <p14:modId xmlns:p14="http://schemas.microsoft.com/office/powerpoint/2010/main" val="854320910"/>
              </p:ext>
            </p:extLst>
          </p:nvPr>
        </p:nvGraphicFramePr>
        <p:xfrm>
          <a:off x="5220072" y="1352692"/>
          <a:ext cx="5400600" cy="29404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5" name="14 Diagrama"/>
          <p:cNvGraphicFramePr/>
          <p:nvPr>
            <p:extLst>
              <p:ext uri="{D42A27DB-BD31-4B8C-83A1-F6EECF244321}">
                <p14:modId xmlns:p14="http://schemas.microsoft.com/office/powerpoint/2010/main" val="3051716183"/>
              </p:ext>
            </p:extLst>
          </p:nvPr>
        </p:nvGraphicFramePr>
        <p:xfrm>
          <a:off x="5238253" y="4797152"/>
          <a:ext cx="6360368" cy="20608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17" name="16 Diagrama"/>
          <p:cNvGraphicFramePr/>
          <p:nvPr>
            <p:extLst>
              <p:ext uri="{D42A27DB-BD31-4B8C-83A1-F6EECF244321}">
                <p14:modId xmlns:p14="http://schemas.microsoft.com/office/powerpoint/2010/main" val="4107519699"/>
              </p:ext>
            </p:extLst>
          </p:nvPr>
        </p:nvGraphicFramePr>
        <p:xfrm>
          <a:off x="119134" y="4353760"/>
          <a:ext cx="7405194" cy="25312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sp>
        <p:nvSpPr>
          <p:cNvPr id="19" name="18 Medio marco"/>
          <p:cNvSpPr/>
          <p:nvPr/>
        </p:nvSpPr>
        <p:spPr>
          <a:xfrm rot="14300681">
            <a:off x="310438" y="4984812"/>
            <a:ext cx="2309362" cy="671991"/>
          </a:xfrm>
          <a:prstGeom prst="halfFram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>
              <a:solidFill>
                <a:schemeClr val="tx1"/>
              </a:solidFill>
            </a:endParaRPr>
          </a:p>
        </p:txBody>
      </p:sp>
      <p:sp>
        <p:nvSpPr>
          <p:cNvPr id="20" name="19 Medio marco"/>
          <p:cNvSpPr/>
          <p:nvPr/>
        </p:nvSpPr>
        <p:spPr>
          <a:xfrm rot="11864897">
            <a:off x="3720935" y="5972447"/>
            <a:ext cx="3615929" cy="335996"/>
          </a:xfrm>
          <a:prstGeom prst="halfFram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092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65</Words>
  <Application>Microsoft Office PowerPoint</Application>
  <PresentationFormat>Presentación en pantalla (4:3)</PresentationFormat>
  <Paragraphs>24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Rosmely Hernandez</dc:creator>
  <cp:lastModifiedBy>Rosmely Hernandez</cp:lastModifiedBy>
  <cp:revision>4</cp:revision>
  <dcterms:created xsi:type="dcterms:W3CDTF">2024-08-25T09:22:10Z</dcterms:created>
  <dcterms:modified xsi:type="dcterms:W3CDTF">2024-08-25T09:59:13Z</dcterms:modified>
</cp:coreProperties>
</file>